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6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8" r:id="rId3"/>
    <p:sldMasterId id="2147483710" r:id="rId4"/>
    <p:sldMasterId id="2147483734" r:id="rId5"/>
    <p:sldMasterId id="2147483756" r:id="rId6"/>
    <p:sldMasterId id="2147483780" r:id="rId7"/>
    <p:sldMasterId id="2147483794" r:id="rId8"/>
  </p:sldMasterIdLst>
  <p:notesMasterIdLst>
    <p:notesMasterId r:id="rId23"/>
  </p:notesMasterIdLst>
  <p:sldIdLst>
    <p:sldId id="260" r:id="rId9"/>
    <p:sldId id="2534" r:id="rId10"/>
    <p:sldId id="2535" r:id="rId11"/>
    <p:sldId id="2536" r:id="rId12"/>
    <p:sldId id="2538" r:id="rId13"/>
    <p:sldId id="2537" r:id="rId14"/>
    <p:sldId id="2539" r:id="rId15"/>
    <p:sldId id="2540" r:id="rId16"/>
    <p:sldId id="2542" r:id="rId17"/>
    <p:sldId id="2541" r:id="rId18"/>
    <p:sldId id="2545" r:id="rId19"/>
    <p:sldId id="2546" r:id="rId20"/>
    <p:sldId id="2544" r:id="rId21"/>
    <p:sldId id="2543" r:id="rId2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DE23"/>
    <a:srgbClr val="FFFF00"/>
    <a:srgbClr val="000000"/>
    <a:srgbClr val="009999"/>
    <a:srgbClr val="00B5E2"/>
    <a:srgbClr val="CCFFC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9" autoAdjust="0"/>
    <p:restoredTop sz="95150" autoAdjust="0"/>
  </p:normalViewPr>
  <p:slideViewPr>
    <p:cSldViewPr snapToGrid="0">
      <p:cViewPr>
        <p:scale>
          <a:sx n="75" d="100"/>
          <a:sy n="75" d="100"/>
        </p:scale>
        <p:origin x="2328" y="9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C484A-8B77-4476-9917-DAD828A54B24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B2E1F-8EC5-4DD1-BA10-35E6694293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15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44F6EDF-7544-4AF5-94FF-5F308A631F94}"/>
              </a:ext>
            </a:extLst>
          </p:cNvPr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015EAB-7CC1-4748-B2BD-AD8BB974F1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6" t="2840" b="59779"/>
          <a:stretch/>
        </p:blipFill>
        <p:spPr>
          <a:xfrm>
            <a:off x="-1" y="2147178"/>
            <a:ext cx="9070109" cy="2563643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8050927" y="-86710"/>
            <a:ext cx="4141076" cy="6952593"/>
          </a:xfrm>
          <a:custGeom>
            <a:avLst/>
            <a:gdLst>
              <a:gd name="connsiteX0" fmla="*/ 0 w 3105807"/>
              <a:gd name="connsiteY0" fmla="*/ 5959365 h 5975131"/>
              <a:gd name="connsiteX1" fmla="*/ 3105807 w 3105807"/>
              <a:gd name="connsiteY1" fmla="*/ 0 h 5975131"/>
              <a:gd name="connsiteX2" fmla="*/ 3105807 w 3105807"/>
              <a:gd name="connsiteY2" fmla="*/ 5975131 h 5975131"/>
              <a:gd name="connsiteX3" fmla="*/ 23648 w 3105807"/>
              <a:gd name="connsiteY3" fmla="*/ 5975131 h 5975131"/>
              <a:gd name="connsiteX4" fmla="*/ 0 w 3105807"/>
              <a:gd name="connsiteY4" fmla="*/ 5959365 h 597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807" h="5975131">
                <a:moveTo>
                  <a:pt x="0" y="5959365"/>
                </a:moveTo>
                <a:lnTo>
                  <a:pt x="3105807" y="0"/>
                </a:lnTo>
                <a:lnTo>
                  <a:pt x="3105807" y="5975131"/>
                </a:lnTo>
                <a:lnTo>
                  <a:pt x="23648" y="5975131"/>
                </a:lnTo>
                <a:lnTo>
                  <a:pt x="0" y="59593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88476"/>
            <a:ext cx="8104717" cy="1089420"/>
          </a:xfrm>
        </p:spPr>
        <p:txBody>
          <a:bodyPr anchor="b"/>
          <a:lstStyle>
            <a:lvl1pPr algn="l" defTabSz="685783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76325"/>
            <a:ext cx="8079319" cy="1104900"/>
          </a:xfrm>
        </p:spPr>
        <p:txBody>
          <a:bodyPr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173826" indent="-173826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12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ECOM Sans" panose="020B0504020202020204" pitchFamily="34" charset="0"/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  <p:pic>
        <p:nvPicPr>
          <p:cNvPr id="5122" name="Picture 2" descr="\\psf\Dropbox\__FileExchange\__IMP__AJ-RD\_Ashleigh_file_exchange\S+G_AECOM_BrandTraining_2015\01_source_from_Dom\01_template_related\_artwork_exports\AECOM_OrangeTitle_Logo_300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887" y="6190492"/>
            <a:ext cx="2166116" cy="66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接點 7"/>
          <p:cNvCxnSpPr/>
          <p:nvPr/>
        </p:nvCxnSpPr>
        <p:spPr>
          <a:xfrm flipH="1" flipV="1">
            <a:off x="4845272" y="2"/>
            <a:ext cx="7346728" cy="2388474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40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41005AA-F7B2-4A4B-BCD3-9DAA084DE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4AB5ED-8739-406C-9F25-AC0BA752A8D4}"/>
              </a:ext>
            </a:extLst>
          </p:cNvPr>
          <p:cNvSpPr/>
          <p:nvPr/>
        </p:nvSpPr>
        <p:spPr>
          <a:xfrm>
            <a:off x="0" y="3492188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partner with clients to solve the world’s most complex challenges and build legacies for generations to come.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375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FE9C51-D8EF-4C10-81DC-0DF779268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44CB3FF-1956-4BBA-9A67-F0B4807B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8188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4">
              <a:lumMod val="75000"/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35539C5-E38C-4EFB-94A4-A87ACF99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5F681BA-8509-4EF9-8C79-19E3AA4B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93461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7030A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35539C5-E38C-4EFB-94A4-A87ACF99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5F681BA-8509-4EF9-8C79-19E3AA4B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066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3"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0728159-9B48-4979-863C-B2C0E2E8B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524E7E9-475E-4884-AA5B-C778434D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077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5"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9BBC932-3E55-47D8-B45A-24E3698C8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0872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A699DB-0C22-46D7-B323-793CDAACAD32}"/>
              </a:ext>
            </a:extLst>
          </p:cNvPr>
          <p:cNvCxnSpPr/>
          <p:nvPr/>
        </p:nvCxnSpPr>
        <p:spPr>
          <a:xfrm>
            <a:off x="-23076" y="3387496"/>
            <a:ext cx="8190634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92E9391B-BCA5-408B-92FA-623F7B418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39" y="2938234"/>
            <a:ext cx="8079319" cy="449262"/>
          </a:xfrm>
        </p:spPr>
        <p:txBody>
          <a:bodyPr anchor="ctr"/>
          <a:lstStyle>
            <a:lvl1pPr marL="0" indent="0" algn="r" defTabSz="914400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000" kern="1200" cap="all" spc="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800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5938960" cy="68732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A0884E2-55C3-4BDB-A12E-FFF632A4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8831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253040" y="0"/>
            <a:ext cx="5938960" cy="68732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FB0B744-0554-45BF-B6A9-523136FC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90519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D166-304E-4B1A-983D-9847812B5AB0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1D2FF41-5F4F-4405-BE76-0D3079F075A5}"/>
              </a:ext>
            </a:extLst>
          </p:cNvPr>
          <p:cNvSpPr txBox="1">
            <a:spLocks/>
          </p:cNvSpPr>
          <p:nvPr/>
        </p:nvSpPr>
        <p:spPr>
          <a:xfrm>
            <a:off x="10987220" y="0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Page </a:t>
            </a:r>
            <a:fld id="{C513D053-63F9-419D-AC52-4350A185272B}" type="slidenum">
              <a:rPr lang="en-GB" sz="1100" smtClean="0"/>
              <a:pPr/>
              <a:t>‹#›</a:t>
            </a:fld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7944610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2" y="1874526"/>
            <a:ext cx="8104719" cy="1603375"/>
          </a:xfrm>
        </p:spPr>
        <p:txBody>
          <a:bodyPr/>
          <a:lstStyle>
            <a:lvl1pPr>
              <a:lnSpc>
                <a:spcPts val="4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2" y="3476625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93695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FE9C51-D8EF-4C10-81DC-0DF779268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44CB3FF-1956-4BBA-9A67-F0B4807B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7472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2" y="1874520"/>
            <a:ext cx="8104719" cy="2927350"/>
          </a:xfrm>
        </p:spPr>
        <p:txBody>
          <a:bodyPr/>
          <a:lstStyle>
            <a:lvl1pPr>
              <a:lnSpc>
                <a:spcPts val="4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2913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17B31-ABED-472D-9398-16AD42AC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DE53F-B9DA-41D7-A9DF-DAC9157EF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EB7AE1-5A96-4634-A448-8EA20240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D166-304E-4B1A-983D-9847812B5AB0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56057A-F127-4E64-9684-27033DAA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0E40E-A5B8-4FD6-943A-2D688564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1788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6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D166-304E-4B1A-983D-9847812B5AB0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FA2542-9B73-49DF-A0EF-CA88BF68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66580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164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8281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insert your own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2BF99F-1036-4E2F-878F-3D3205452F6A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5019816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C5019F-9A85-40B6-BB9F-27AC34C6B78A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06217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71600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1246E-1615-444A-BB73-3DB545FC1EAC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6723083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ADA85C-E30F-4D30-82C6-9FB127053A6D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153281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9F96DA-4D35-4AE8-8A4B-18106849B568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703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4">
              <a:lumMod val="75000"/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35539C5-E38C-4EFB-94A4-A87ACF99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5F681BA-8509-4EF9-8C79-19E3AA4B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5202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59FA9-E554-40BF-8911-CDC072E00D09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0705086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242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4B4E7-D7E2-4548-AD18-ADEAEE80C64B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6055820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032" y="365125"/>
            <a:ext cx="11430000" cy="765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032" y="1297655"/>
            <a:ext cx="560454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032" y="2288254"/>
            <a:ext cx="5604543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655"/>
            <a:ext cx="565083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88254"/>
            <a:ext cx="5650832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D5484C-6B49-420E-93B7-3E5CB175A6E9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2209476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FAFE28E-1CAA-49BC-8302-CEEAA4A595AB}"/>
              </a:ext>
            </a:extLst>
          </p:cNvPr>
          <p:cNvSpPr txBox="1">
            <a:spLocks/>
          </p:cNvSpPr>
          <p:nvPr/>
        </p:nvSpPr>
        <p:spPr>
          <a:xfrm>
            <a:off x="10987220" y="0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Page </a:t>
            </a:r>
            <a:fld id="{C513D053-63F9-419D-AC52-4350A185272B}" type="slidenum">
              <a:rPr lang="en-GB" sz="1100" smtClean="0"/>
              <a:pPr/>
              <a:t>‹#›</a:t>
            </a:fld>
            <a:endParaRPr lang="en-GB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7291D-AFAF-47CC-BD94-DA98F7A5D4CF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7971933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63FE7E1-31B0-4C2F-8A14-FBD5DF559976}"/>
              </a:ext>
            </a:extLst>
          </p:cNvPr>
          <p:cNvSpPr txBox="1">
            <a:spLocks/>
          </p:cNvSpPr>
          <p:nvPr/>
        </p:nvSpPr>
        <p:spPr>
          <a:xfrm>
            <a:off x="10987220" y="0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Page </a:t>
            </a:r>
            <a:fld id="{C513D053-63F9-419D-AC52-4350A185272B}" type="slidenum">
              <a:rPr lang="en-GB" sz="1100" smtClean="0"/>
              <a:pPr/>
              <a:t>‹#›</a:t>
            </a:fld>
            <a:endParaRPr lang="en-GB" sz="1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41A72-9FDB-45C5-93EF-DCD788C01D50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6030053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41005AA-F7B2-4A4B-BCD3-9DAA084DE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4AB5ED-8739-406C-9F25-AC0BA752A8D4}"/>
              </a:ext>
            </a:extLst>
          </p:cNvPr>
          <p:cNvSpPr/>
          <p:nvPr/>
        </p:nvSpPr>
        <p:spPr>
          <a:xfrm>
            <a:off x="0" y="3492188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partner with clients to solve the world’s most complex challenges and build legacies for generations to come.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2172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848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9352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insert your own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A69D04-249A-423E-960B-0590903725F8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5593343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0CA04C-C172-4DBA-A3A7-FF4BF9C8D369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48781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7030A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35539C5-E38C-4EFB-94A4-A87ACF992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5F681BA-8509-4EF9-8C79-19E3AA4B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87716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71600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E9BC77-7DA2-4734-8219-38854FAA7B92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7450475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534DF-D6B2-4E44-BC83-3EE61B5803D3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930404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33C0D-3E6C-45FF-B6E3-76FCCE975097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776151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882AF-4E67-436C-A998-6436949D2D72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1949730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242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56329-BFDC-4DF2-B63D-533611510807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6052475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032" y="365125"/>
            <a:ext cx="11430000" cy="765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032" y="1297655"/>
            <a:ext cx="560454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032" y="2288254"/>
            <a:ext cx="5604543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655"/>
            <a:ext cx="565083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88254"/>
            <a:ext cx="5650832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F47EEB-CF74-4A4E-BA96-726E28ED4B8E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962226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021FA20-D071-42BF-9938-33D044335CCD}"/>
              </a:ext>
            </a:extLst>
          </p:cNvPr>
          <p:cNvSpPr txBox="1">
            <a:spLocks/>
          </p:cNvSpPr>
          <p:nvPr/>
        </p:nvSpPr>
        <p:spPr>
          <a:xfrm>
            <a:off x="10987220" y="0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Page </a:t>
            </a:r>
            <a:fld id="{C513D053-63F9-419D-AC52-4350A185272B}" type="slidenum">
              <a:rPr lang="en-GB" sz="1100" smtClean="0"/>
              <a:pPr/>
              <a:t>‹#›</a:t>
            </a:fld>
            <a:endParaRPr lang="en-GB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75780-4455-4E8E-9F1B-EC5331E03EAE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297833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9C884BC-E8A7-4345-9458-AF483169687F}"/>
              </a:ext>
            </a:extLst>
          </p:cNvPr>
          <p:cNvSpPr txBox="1">
            <a:spLocks/>
          </p:cNvSpPr>
          <p:nvPr/>
        </p:nvSpPr>
        <p:spPr>
          <a:xfrm>
            <a:off x="10987220" y="0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Page </a:t>
            </a:r>
            <a:fld id="{C513D053-63F9-419D-AC52-4350A185272B}" type="slidenum">
              <a:rPr lang="en-GB" sz="1100" smtClean="0"/>
              <a:pPr/>
              <a:t>‹#›</a:t>
            </a:fld>
            <a:endParaRPr lang="en-GB" sz="1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F2841-F884-4001-BD20-0A443AB8B1D0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633509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41005AA-F7B2-4A4B-BCD3-9DAA084DE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4AB5ED-8739-406C-9F25-AC0BA752A8D4}"/>
              </a:ext>
            </a:extLst>
          </p:cNvPr>
          <p:cNvSpPr/>
          <p:nvPr/>
        </p:nvSpPr>
        <p:spPr>
          <a:xfrm>
            <a:off x="0" y="3492188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partner with clients to solve the world’s most complex challenges and build legacies for generations to come.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99148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5F0FF55E-9A31-4C4E-8B8C-3A4E95F1877A}" type="slidenum">
              <a:rPr lang="en-HK" smtClean="0"/>
              <a:t>‹#›</a:t>
            </a:fld>
            <a:endParaRPr lang="en-HK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A699DB-0C22-46D7-B323-793CDAACAD32}"/>
              </a:ext>
            </a:extLst>
          </p:cNvPr>
          <p:cNvCxnSpPr/>
          <p:nvPr/>
        </p:nvCxnSpPr>
        <p:spPr>
          <a:xfrm>
            <a:off x="-23076" y="3387496"/>
            <a:ext cx="8190634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92E9391B-BCA5-408B-92FA-623F7B418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39" y="2938234"/>
            <a:ext cx="8079319" cy="449262"/>
          </a:xfrm>
        </p:spPr>
        <p:txBody>
          <a:bodyPr anchor="ctr"/>
          <a:lstStyle>
            <a:lvl1pPr marL="0" indent="0" algn="r" defTabSz="914400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000" kern="1200" cap="all" spc="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E8A4F-EBF0-497C-BE67-3041BD8D4DBD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51554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3"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0728159-9B48-4979-863C-B2C0E2E8B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524E7E9-475E-4884-AA5B-C778434D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47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chemeClr val="accent5">
              <a:alpha val="50196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9BBC932-3E55-47D8-B45A-24E3698C8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31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A699DB-0C22-46D7-B323-793CDAACAD32}"/>
              </a:ext>
            </a:extLst>
          </p:cNvPr>
          <p:cNvCxnSpPr/>
          <p:nvPr/>
        </p:nvCxnSpPr>
        <p:spPr>
          <a:xfrm>
            <a:off x="-23076" y="3387496"/>
            <a:ext cx="8190634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92E9391B-BCA5-408B-92FA-623F7B418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39" y="2938234"/>
            <a:ext cx="8079319" cy="449262"/>
          </a:xfrm>
        </p:spPr>
        <p:txBody>
          <a:bodyPr anchor="ctr"/>
          <a:lstStyle>
            <a:lvl1pPr marL="0" indent="0" algn="r" defTabSz="914400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000" kern="1200" cap="all" spc="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28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6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3D166-304E-4B1A-983D-9847812B5AB0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FA2542-9B73-49DF-A0EF-CA88BF68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10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5938960" cy="68732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A0884E2-55C3-4BDB-A12E-FFF632A4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747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253040" y="0"/>
            <a:ext cx="5938960" cy="68732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FB0B744-0554-45BF-B6A9-523136FC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16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ake Aw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255250" y="-5976"/>
            <a:ext cx="8215655" cy="7010403"/>
            <a:chOff x="3191435" y="-5976"/>
            <a:chExt cx="6161741" cy="70104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191435" y="-5976"/>
              <a:ext cx="6161741" cy="1075765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918824" y="-5976"/>
              <a:ext cx="1308847" cy="5755341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809129" y="274918"/>
              <a:ext cx="3334871" cy="6627906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197600" y="3381192"/>
              <a:ext cx="2952376" cy="3623235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285129" y="5677647"/>
              <a:ext cx="5068047" cy="1186329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728335"/>
            <a:ext cx="8104717" cy="601692"/>
          </a:xfrm>
        </p:spPr>
        <p:txBody>
          <a:bodyPr/>
          <a:lstStyle>
            <a:lvl1pPr>
              <a:lnSpc>
                <a:spcPct val="80000"/>
              </a:lnSpc>
              <a:defRPr sz="4051" b="1">
                <a:solidFill>
                  <a:srgbClr val="8B898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09600" y="136479"/>
            <a:ext cx="5242984" cy="44319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>
                <a:solidFill>
                  <a:srgbClr val="8B898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27EE23-3808-4017-920F-5015A41CB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8874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3826" indent="-173826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lvl1pPr>
            <a:lvl2pPr marL="383372" indent="-171446">
              <a:buFont typeface="Courier New" panose="02070309020205020404" pitchFamily="49" charset="0"/>
              <a:buChar char="o"/>
              <a:defRPr/>
            </a:lvl2pPr>
            <a:lvl3pPr marL="514338" indent="-129775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9470A5-D43C-4AB9-B5C5-2F21BC3377C1}"/>
              </a:ext>
            </a:extLst>
          </p:cNvPr>
          <p:cNvCxnSpPr>
            <a:cxnSpLocks/>
          </p:cNvCxnSpPr>
          <p:nvPr/>
        </p:nvCxnSpPr>
        <p:spPr>
          <a:xfrm>
            <a:off x="-28367" y="1330027"/>
            <a:ext cx="5880951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659CE56-9BE8-41D2-8488-53673FC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81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2" y="1874526"/>
            <a:ext cx="8104719" cy="1603375"/>
          </a:xfrm>
        </p:spPr>
        <p:txBody>
          <a:bodyPr/>
          <a:lstStyle>
            <a:lvl1pPr>
              <a:lnSpc>
                <a:spcPts val="4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2" y="3476625"/>
            <a:ext cx="8079319" cy="11049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981217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2" y="1874520"/>
            <a:ext cx="8104719" cy="2927350"/>
          </a:xfrm>
        </p:spPr>
        <p:txBody>
          <a:bodyPr/>
          <a:lstStyle>
            <a:lvl1pPr>
              <a:lnSpc>
                <a:spcPts val="4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30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01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9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insert your own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86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71600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72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75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08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16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verPicture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" t="-96" r="-103" b="363"/>
          <a:stretch/>
        </p:blipFill>
        <p:spPr>
          <a:xfrm>
            <a:off x="-16935" y="-1"/>
            <a:ext cx="12292061" cy="8188743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7" name="Picture 3" descr="F:\sTeVe_files\AECOM\AECOM logo\AECOM_color_cmyk.png">
            <a:extLst>
              <a:ext uri="{FF2B5EF4-FFF2-40B4-BE49-F238E27FC236}">
                <a16:creationId xmlns:a16="http://schemas.microsoft.com/office/drawing/2014/main" id="{17B4AC75-9C8B-451E-92FE-3E489C87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20AB462-6637-46A2-8ADD-76B392672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58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242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5001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032" y="365125"/>
            <a:ext cx="11430000" cy="765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032" y="1297655"/>
            <a:ext cx="560454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032" y="2288254"/>
            <a:ext cx="5604543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655"/>
            <a:ext cx="565083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88254"/>
            <a:ext cx="5650832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860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53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1856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41005AA-F7B2-4A4B-BCD3-9DAA084DE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4AB5ED-8739-406C-9F25-AC0BA752A8D4}"/>
              </a:ext>
            </a:extLst>
          </p:cNvPr>
          <p:cNvSpPr/>
          <p:nvPr/>
        </p:nvSpPr>
        <p:spPr>
          <a:xfrm>
            <a:off x="0" y="3492188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partner with clients to solve the world’s most complex challenges and build legacies for generations to come.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069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162" y="1122363"/>
            <a:ext cx="10988178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510" y="3602038"/>
            <a:ext cx="10976842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9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205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insert your own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7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1122363"/>
            <a:ext cx="109206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1" y="3602038"/>
            <a:ext cx="1092066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58" y="419660"/>
            <a:ext cx="2069103" cy="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230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71600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755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1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sTeVe_files\project images\Maunsell\HKCC\High Res images\Image 3_r1.jpg">
            <a:extLst>
              <a:ext uri="{FF2B5EF4-FFF2-40B4-BE49-F238E27FC236}">
                <a16:creationId xmlns:a16="http://schemas.microsoft.com/office/drawing/2014/main" id="{FF0483E6-1ED7-416E-9CC9-3B1DC6C2A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46" y="-1452418"/>
            <a:ext cx="12265891" cy="919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EBA87FC9-4FAE-467F-9161-985E261A0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718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431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4349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339516"/>
            <a:ext cx="11245516" cy="48374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3075" y="800100"/>
            <a:ext cx="11245850" cy="295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5121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242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87642"/>
            <a:ext cx="5546558" cy="4789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914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032" y="365125"/>
            <a:ext cx="11430000" cy="765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032" y="1297655"/>
            <a:ext cx="560454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032" y="2288254"/>
            <a:ext cx="5604543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7655"/>
            <a:ext cx="565083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88254"/>
            <a:ext cx="5650832" cy="39014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216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42" y="365125"/>
            <a:ext cx="11245516" cy="8380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3321"/>
            <a:ext cx="1660358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176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3406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A2BD3-B72F-344B-A30D-8C3365691E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2087" y="1484313"/>
            <a:ext cx="11807825" cy="1765300"/>
          </a:xfrm>
        </p:spPr>
        <p:txBody>
          <a:bodyPr anchor="b" anchorCtr="0"/>
          <a:lstStyle>
            <a:lvl1pPr marL="0" indent="0">
              <a:buNone/>
              <a:defRPr sz="60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Presentation 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8B15545-CDE4-2D46-87A4-4286855F50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088" y="3429001"/>
            <a:ext cx="5759450" cy="1620837"/>
          </a:xfrm>
        </p:spPr>
        <p:txBody>
          <a:bodyPr anchor="t" anchorCtr="0"/>
          <a:lstStyle>
            <a:lvl1pPr marL="0" indent="0">
              <a:buNone/>
              <a:defRPr sz="25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Presentation description / </a:t>
            </a:r>
            <a:br>
              <a:rPr lang="en-GB"/>
            </a:br>
            <a:r>
              <a:rPr lang="en-GB"/>
              <a:t>event 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1DFB937-D895-0545-8B74-E2AA56A85F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88" y="5373687"/>
            <a:ext cx="5759450" cy="935037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100" b="0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Presenter name</a:t>
            </a:r>
          </a:p>
          <a:p>
            <a:pPr lvl="0"/>
            <a:r>
              <a:rPr lang="en-GB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68983C-442E-3442-A885-2EBC4210D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74961" y="368300"/>
            <a:ext cx="2447397" cy="3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77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9" y="1484313"/>
            <a:ext cx="11807824" cy="356552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defRPr sz="48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FC0A9-5455-DB4B-AE29-B1A50FD47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F0C63-95D4-244A-8BFB-5B1AC1B0F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88" y="5373687"/>
            <a:ext cx="5759450" cy="935037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100" b="0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Presenter name</a:t>
            </a:r>
          </a:p>
          <a:p>
            <a:pPr lvl="0"/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823704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0062-35C4-7949-B078-A3CC1733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5B8DB-908B-5345-9445-A0BD1EB4E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2089" y="1484313"/>
            <a:ext cx="11807824" cy="48244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87BC9-59D8-7A43-8D51-D39375D904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B279AD-41CB-CD43-B373-A47151187F6E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5417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B8A7-34F1-2F44-BFD0-5B096310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</p:spPr>
        <p:txBody>
          <a:bodyPr lIns="0" tIns="0" rIns="0" bIns="0" anchor="t" anchorCtr="0">
            <a:norm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A7256-F6F2-9C49-8A82-468087E97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C71466-8AFC-0F44-BFA7-5A78EF317063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645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Documents and Settings\kwoks\Desktop\Picture15.jpg">
            <a:extLst>
              <a:ext uri="{FF2B5EF4-FFF2-40B4-BE49-F238E27FC236}">
                <a16:creationId xmlns:a16="http://schemas.microsoft.com/office/drawing/2014/main" id="{3FD8C464-C5B4-445D-AB87-DEA50381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498600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226A182-1CA8-4991-A776-4C31AACC6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21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9747-A3CB-244F-9DD9-668E5443B7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2088" y="368299"/>
            <a:ext cx="11807825" cy="594041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500" b="0" i="0">
                <a:solidFill>
                  <a:schemeClr val="bg1"/>
                </a:solidFill>
                <a:latin typeface="Arial" panose="020B0604020202020204" pitchFamily="34" charset="0"/>
                <a:ea typeface="AECOM Sans Light" panose="020B0404020202020204" pitchFamily="34" charset="0"/>
                <a:cs typeface="Arial" panose="020B0604020202020204" pitchFamily="34" charset="0"/>
              </a:defRPr>
            </a:lvl1pPr>
            <a:lvl2pPr marL="368300" indent="-355600">
              <a:tabLst/>
              <a:defRPr sz="2500" b="0" i="0">
                <a:solidFill>
                  <a:schemeClr val="bg1"/>
                </a:solidFill>
                <a:latin typeface="Arial" panose="020B0604020202020204" pitchFamily="34" charset="0"/>
                <a:ea typeface="AECOM Sans Light" panose="020B04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246CF-39E7-524D-9794-4579951D97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2E6286-2B2F-B94D-A968-2CA790059E66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0307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5"/>
            <a:ext cx="11807824" cy="792157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1"/>
            <a:ext cx="5759451" cy="4824407"/>
          </a:xfrm>
        </p:spPr>
        <p:txBody>
          <a:bodyPr/>
          <a:lstStyle>
            <a:lvl1pPr marL="269875" indent="-263525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0464" y="1484312"/>
            <a:ext cx="5759450" cy="4824406"/>
          </a:xfrm>
        </p:spPr>
        <p:txBody>
          <a:bodyPr/>
          <a:lstStyle>
            <a:lvl1pPr marL="269875" indent="-269875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92000-E7FE-7A47-A9EE-58AF76539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DAE07E-DBC6-6842-AE0E-5A830EC736D9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8073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1"/>
            <a:ext cx="3745231" cy="4824409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224338" y="1484312"/>
            <a:ext cx="3743325" cy="4824406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4E33E8-40E7-CE49-B026-BAE77826400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54683" y="1484312"/>
            <a:ext cx="3745229" cy="4824407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59BB61-43C7-B445-BE0F-A1389201EC07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5641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1"/>
            <a:ext cx="2735264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216275" y="1484312"/>
            <a:ext cx="2735263" cy="4824406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4E33E8-40E7-CE49-B026-BAE77826400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40463" y="1484318"/>
            <a:ext cx="2735262" cy="4824407"/>
          </a:xfrm>
        </p:spPr>
        <p:txBody>
          <a:bodyPr/>
          <a:lstStyle>
            <a:lvl1pPr marL="0" indent="0">
              <a:buFont typeface="System Font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2C00E1-F3ED-AB4F-94F7-8C684B7BCAEC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9264650" y="1484311"/>
            <a:ext cx="2735262" cy="4824407"/>
          </a:xfrm>
        </p:spPr>
        <p:txBody>
          <a:bodyPr/>
          <a:lstStyle>
            <a:lvl1pPr marL="0" indent="0">
              <a:buFont typeface="System Font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094809-B503-F44C-AC25-C46AA6F4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6E75D3-C378-164B-A73E-C10AFA9276EF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4838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1"/>
            <a:ext cx="2187129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8B5F8E-9A52-9D4E-89E1-5C842F0752D1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95042" y="1484316"/>
            <a:ext cx="2187129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1BC2D4-4828-6A40-B55C-F3BAC631AE6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997997" y="1484316"/>
            <a:ext cx="2187129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4731F7-7CB4-9348-A6D0-5A3469F2A551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400952" y="1484316"/>
            <a:ext cx="2187129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881ADA-FB31-7941-A796-ECAFE80150D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9803906" y="1484316"/>
            <a:ext cx="2187129" cy="4824409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7A231C-8AF4-4E43-A697-9025B3026436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6675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13"/>
            <a:ext cx="11807824" cy="792149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1EA6029-0BE2-2E48-8B98-4D2CAAA38C3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92088" y="4058162"/>
            <a:ext cx="5759450" cy="2250000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2"/>
            <a:ext cx="5759451" cy="2250000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315F38-52A3-C148-9FE6-DA617FF1EAA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240464" y="4058725"/>
            <a:ext cx="5759449" cy="2250000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0464" y="1484313"/>
            <a:ext cx="5759449" cy="2250000"/>
          </a:xfrm>
        </p:spPr>
        <p:txBody>
          <a:bodyPr/>
          <a:lstStyle>
            <a:lvl1pPr marL="274638" indent="-274638">
              <a:buFont typeface="System Font"/>
              <a:buChar char="–"/>
              <a:tabLst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0F1DD5-48FC-4E4C-9BD5-06B014EA5F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27B408-3B80-E047-8E89-A6F90A0674FF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976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10"/>
            <a:ext cx="11807826" cy="79215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1EA6029-0BE2-2E48-8B98-4D2CAAA38C3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92088" y="4058725"/>
            <a:ext cx="3735261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2"/>
            <a:ext cx="3743325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315F38-52A3-C148-9FE6-DA617FF1EAA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224338" y="4058725"/>
            <a:ext cx="3735260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224338" y="1484312"/>
            <a:ext cx="3743325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C73F26E-D8F7-F546-89B9-4D7299F01568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256588" y="1484313"/>
            <a:ext cx="3743325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01359C-DFD8-F847-ADA9-9F9CDB2CDD9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264653" y="4058725"/>
            <a:ext cx="3735260" cy="2250000"/>
          </a:xfrm>
        </p:spPr>
        <p:txBody>
          <a:bodyPr/>
          <a:lstStyle>
            <a:lvl1pPr marL="0" indent="0">
              <a:buFont typeface="System Font"/>
              <a:buNone/>
              <a:tabLst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506EF0-F315-7845-A1FF-1CDB316FBC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138542-C06D-B244-85C6-5F0CFB023413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7524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9" y="1484312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FC02E4-8F2D-0C49-969E-6DB03AED7B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216276" y="1484313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9821FB0-5481-CB43-9A17-66B38870694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40463" y="1484313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264651" y="1484313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7AD8E3-8813-D74C-87CA-80D331FE2EB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92087" y="4058724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555FD05-F617-EF4F-8A3F-9C9AD6AA040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216274" y="4058725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0E6E57E-617C-9E45-86A8-0B0A4E5D865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240461" y="4058725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A5C7136-DD5F-394A-BC8C-AE3A6365E3BF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264649" y="4058725"/>
            <a:ext cx="2735262" cy="2250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8622F-0304-AE4D-86E4-8E085E0E2B5C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8975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6" y="1484313"/>
            <a:ext cx="5759452" cy="3565525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2110AA-234A-A34F-9352-597F694EE466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493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AF1E0F-19C5-B747-BD0C-64ECB9AFC60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40463" y="1484313"/>
            <a:ext cx="5759450" cy="3565526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6E73A7-BA38-1E48-A15B-AFDF4974DF9B}"/>
              </a:ext>
            </a:extLst>
          </p:cNvPr>
          <p:cNvCxnSpPr>
            <a:cxnSpLocks/>
          </p:cNvCxnSpPr>
          <p:nvPr userDrawn="1"/>
        </p:nvCxnSpPr>
        <p:spPr>
          <a:xfrm>
            <a:off x="192087" y="206669"/>
            <a:ext cx="4320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" y="0"/>
            <a:ext cx="3935412" cy="68580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34BBE3-AC4A-A64A-9737-8BA870D69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3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0FF44B-B924-7F4D-A109-3899E1A3ABDE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5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chauwke\Desktop\DSC_1919 a.jpg">
            <a:extLst>
              <a:ext uri="{FF2B5EF4-FFF2-40B4-BE49-F238E27FC236}">
                <a16:creationId xmlns:a16="http://schemas.microsoft.com/office/drawing/2014/main" id="{DF9F9348-8F55-4026-8D57-B502D3349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9" y="-812800"/>
            <a:ext cx="12225867" cy="916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036C020-1F53-4868-A9C0-D77E06B65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48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256588" y="0"/>
            <a:ext cx="3935412" cy="6858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AF1E0F-19C5-B747-BD0C-64ECB9AFC60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7" y="1484313"/>
            <a:ext cx="5759449" cy="3565526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758102-AAC4-EF4E-95BE-C05953CF1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587A2-7153-DC40-A54F-39AD356FD814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9472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0" y="0"/>
            <a:ext cx="5951542" cy="68580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40459" y="1484313"/>
            <a:ext cx="5759452" cy="3565525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1A545B-F6E8-F04B-B953-FABCE26C1316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C6D7BC0-23D2-9840-882A-584EEF04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390485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1589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40464" y="0"/>
            <a:ext cx="5951535" cy="6858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6" y="1484316"/>
            <a:ext cx="5759452" cy="3565522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E591D7-212B-DD43-8F0E-D81BF3B9FECF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2386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D20B418-AE22-3B40-A14A-75D5BB0F9FB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3429000"/>
            <a:ext cx="12192000" cy="3429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5" y="1484316"/>
            <a:ext cx="11807828" cy="1584321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A5E3D-1BBE-2441-A13D-A9E651762070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7596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181BB14-437F-D541-A337-1AA40B4982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3429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8" y="3797300"/>
            <a:ext cx="11807828" cy="2511425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24DFC8-DB80-F44F-A94E-31710D0E08AD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2105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9" y="368309"/>
            <a:ext cx="11807824" cy="5940415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30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Small text call 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E3DBC-C178-0C44-82CC-857EFE5EFC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51D66A-6AE6-8943-8D13-408C1B164421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2249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7" y="368299"/>
            <a:ext cx="11807826" cy="5940421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48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Medium text call 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37A8C-31B3-C34C-96AE-88E109D4D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A58CC3-4324-CB44-A342-B374FB6F05C5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5507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9" y="368299"/>
            <a:ext cx="11807824" cy="5940421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72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Large text call 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F3679-D46C-A748-AB6C-5A481154A5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8B517E-3869-6D45-BC5A-FABAA3C889BD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6304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51F6C-4489-4D48-8BAA-11D2730B2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36309" y="2965179"/>
            <a:ext cx="4119381" cy="56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90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A2BD3-B72F-344B-A30D-8C3365691E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2087" y="1484313"/>
            <a:ext cx="11807825" cy="1765300"/>
          </a:xfrm>
        </p:spPr>
        <p:txBody>
          <a:bodyPr anchor="b" anchorCtr="0"/>
          <a:lstStyle>
            <a:lvl1pPr marL="0" indent="0">
              <a:buNone/>
              <a:defRPr sz="60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Presentation 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8B15545-CDE4-2D46-87A4-4286855F50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088" y="3429001"/>
            <a:ext cx="5759450" cy="1620837"/>
          </a:xfrm>
        </p:spPr>
        <p:txBody>
          <a:bodyPr anchor="t" anchorCtr="0"/>
          <a:lstStyle>
            <a:lvl1pPr marL="0" indent="0">
              <a:buNone/>
              <a:defRPr sz="25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Presentation description / </a:t>
            </a:r>
            <a:br>
              <a:rPr lang="en-GB"/>
            </a:br>
            <a:r>
              <a:rPr lang="en-GB"/>
              <a:t>event 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1DFB937-D895-0545-8B74-E2AA56A85F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88" y="5373688"/>
            <a:ext cx="5759450" cy="935036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100" b="0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Presenter name</a:t>
            </a:r>
          </a:p>
          <a:p>
            <a:pPr lvl="0"/>
            <a:r>
              <a:rPr lang="en-GB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68983C-442E-3442-A885-2EBC4210D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74961" y="368300"/>
            <a:ext cx="2447397" cy="33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40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695629-12C7-4C57-BBED-66A59066F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54100"/>
            <a:ext cx="12386057" cy="9289543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1223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0062-35C4-7949-B078-A3CC1733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5B8DB-908B-5345-9445-A0BD1EB4E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2089" y="1484313"/>
            <a:ext cx="11807824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321E4F-039F-E848-A410-13DF340CC20B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7E87BC9-59D8-7A43-8D51-D39375D904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532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B8A7-34F1-2F44-BFD0-5B096310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</p:spPr>
        <p:txBody>
          <a:bodyPr lIns="0" tIns="0" rIns="0" bIns="0" anchor="t" anchorCtr="0">
            <a:norm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4F645-AB02-DA4A-A91C-E1512E8CB6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542407-0F3C-1446-8EC5-64FB779F5147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65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9747-A3CB-244F-9DD9-668E5443B7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2088" y="368299"/>
            <a:ext cx="11807825" cy="594041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500" b="0" i="0">
                <a:latin typeface="Arial" panose="020B0604020202020204" pitchFamily="34" charset="0"/>
                <a:ea typeface="AECOM Sans Light" panose="020B0404020202020204" pitchFamily="34" charset="0"/>
                <a:cs typeface="Arial" panose="020B0604020202020204" pitchFamily="34" charset="0"/>
              </a:defRPr>
            </a:lvl1pPr>
            <a:lvl2pPr marL="368300" indent="-355600">
              <a:tabLst/>
              <a:defRPr sz="2500" b="0" i="0">
                <a:latin typeface="Arial" panose="020B0604020202020204" pitchFamily="34" charset="0"/>
                <a:ea typeface="AECOM Sans Light" panose="020B04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246CF-39E7-524D-9794-4579951D97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F60184-0F25-DC4F-BDBD-35A3A3485049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2440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5"/>
            <a:ext cx="11807824" cy="792157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1"/>
            <a:ext cx="5759451" cy="4824407"/>
          </a:xfrm>
        </p:spPr>
        <p:txBody>
          <a:bodyPr/>
          <a:lstStyle>
            <a:lvl1pPr marL="361950" indent="-361950">
              <a:buFont typeface="System Font"/>
              <a:buChar char="–"/>
              <a:tabLst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0464" y="1484312"/>
            <a:ext cx="5759450" cy="4824406"/>
          </a:xfrm>
        </p:spPr>
        <p:txBody>
          <a:bodyPr/>
          <a:lstStyle>
            <a:lvl1pPr marL="361950" indent="-361950">
              <a:buFont typeface="System Font"/>
              <a:buChar char="–"/>
              <a:tabLst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92000-E7FE-7A47-A9EE-58AF76539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F2117E-EDBF-6E47-9CD5-8DCA2408FD24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5827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1"/>
            <a:ext cx="3745231" cy="4824409"/>
          </a:xfrm>
        </p:spPr>
        <p:txBody>
          <a:bodyPr/>
          <a:lstStyle>
            <a:lvl1pPr marL="361950" indent="-349250">
              <a:buFont typeface="System Font"/>
              <a:buChar char="–"/>
              <a:tabLst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224338" y="1484312"/>
            <a:ext cx="3743325" cy="4824406"/>
          </a:xfrm>
        </p:spPr>
        <p:txBody>
          <a:bodyPr/>
          <a:lstStyle>
            <a:lvl1pPr marL="361950" indent="-361950">
              <a:buFont typeface="System Font"/>
              <a:buChar char="–"/>
              <a:tabLst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4E33E8-40E7-CE49-B026-BAE77826400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54683" y="1484312"/>
            <a:ext cx="3745229" cy="4824407"/>
          </a:xfrm>
        </p:spPr>
        <p:txBody>
          <a:bodyPr/>
          <a:lstStyle>
            <a:lvl1pPr marL="361950" indent="-361950">
              <a:buFont typeface="System Font"/>
              <a:buChar char="–"/>
              <a:tabLst/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BA7810-8D61-DF4A-ACD4-EF5AE797A23B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920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1"/>
            <a:ext cx="2735264" cy="4824409"/>
          </a:xfrm>
        </p:spPr>
        <p:txBody>
          <a:bodyPr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216275" y="1484312"/>
            <a:ext cx="2735263" cy="4824406"/>
          </a:xfrm>
        </p:spPr>
        <p:txBody>
          <a:bodyPr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4E33E8-40E7-CE49-B026-BAE77826400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40463" y="1484318"/>
            <a:ext cx="2735262" cy="4824407"/>
          </a:xfrm>
        </p:spPr>
        <p:txBody>
          <a:bodyPr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2C00E1-F3ED-AB4F-94F7-8C684B7BCAEC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9264650" y="1484311"/>
            <a:ext cx="2735262" cy="4824407"/>
          </a:xfrm>
        </p:spPr>
        <p:txBody>
          <a:bodyPr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BCDB2D-B247-BC49-A03C-67EB91228087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6607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02"/>
            <a:ext cx="11807826" cy="792160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1"/>
            <a:ext cx="2187129" cy="482440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7F3F5-D799-0C4B-A6E1-9FFAC3AF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98B5F8E-9A52-9D4E-89E1-5C842F0752D1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595042" y="1484316"/>
            <a:ext cx="2187129" cy="482440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1BC2D4-4828-6A40-B55C-F3BAC631AE6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997997" y="1484316"/>
            <a:ext cx="2187129" cy="482440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4731F7-7CB4-9348-A6D0-5A3469F2A551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400952" y="1484316"/>
            <a:ext cx="2187129" cy="482440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881ADA-FB31-7941-A796-ECAFE80150D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9803906" y="1484316"/>
            <a:ext cx="2187129" cy="482440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3189BF-36F8-E142-B0D2-2F0575B3A20B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9432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13"/>
            <a:ext cx="11807824" cy="792149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1EA6029-0BE2-2E48-8B98-4D2CAAA38C3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92088" y="4058162"/>
            <a:ext cx="5759450" cy="2250000"/>
          </a:xfrm>
        </p:spPr>
        <p:txBody>
          <a:bodyPr/>
          <a:lstStyle>
            <a:lvl1pPr marL="0" indent="0">
              <a:buFont typeface="System Font"/>
              <a:buNone/>
              <a:defRPr sz="2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6" y="1484312"/>
            <a:ext cx="5759451" cy="2250000"/>
          </a:xfrm>
        </p:spPr>
        <p:txBody>
          <a:bodyPr/>
          <a:lstStyle>
            <a:lvl1pPr marL="0" indent="0">
              <a:buFont typeface="System Font"/>
              <a:buNone/>
              <a:defRPr sz="2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315F38-52A3-C148-9FE6-DA617FF1EAA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240464" y="4058725"/>
            <a:ext cx="5759449" cy="2250000"/>
          </a:xfrm>
        </p:spPr>
        <p:txBody>
          <a:bodyPr/>
          <a:lstStyle>
            <a:lvl1pPr marL="0" indent="0">
              <a:buFont typeface="System Font"/>
              <a:buNone/>
              <a:defRPr sz="2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0464" y="1484313"/>
            <a:ext cx="5759449" cy="2250000"/>
          </a:xfrm>
        </p:spPr>
        <p:txBody>
          <a:bodyPr/>
          <a:lstStyle>
            <a:lvl1pPr marL="0" indent="0">
              <a:buFont typeface="System Font"/>
              <a:buNone/>
              <a:defRPr sz="2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0F1DD5-48FC-4E4C-9BD5-06B014EA5F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900454-7C11-214F-B74C-EAD0692E5BB2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2277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" y="368310"/>
            <a:ext cx="11807826" cy="79215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1EA6029-0BE2-2E48-8B98-4D2CAAA38C3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84024" y="4058725"/>
            <a:ext cx="3743325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7" y="1484312"/>
            <a:ext cx="3743325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315F38-52A3-C148-9FE6-DA617FF1EAA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224338" y="4058725"/>
            <a:ext cx="3735260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D507689-3D81-7D40-A2C1-78D03B64207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224338" y="1484312"/>
            <a:ext cx="3743325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C73F26E-D8F7-F546-89B9-4D7299F01568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256588" y="1484313"/>
            <a:ext cx="3743325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01359C-DFD8-F847-ADA9-9F9CDB2CDD98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264653" y="4058725"/>
            <a:ext cx="3735260" cy="2250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506EF0-F315-7845-A1FF-1CDB316FBC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D42E44-2F7E-5F44-B014-DAC1320AEE9B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98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8595847-1813-6B47-B848-F94A612FF95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92089" y="1484312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FC02E4-8F2D-0C49-969E-6DB03AED7B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216276" y="1484313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9821FB0-5481-CB43-9A17-66B38870694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40463" y="1484313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0C7E43-69DC-A64D-8E37-1A5C66C0DE0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264651" y="1484313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7AD8E3-8813-D74C-87CA-80D331FE2EB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92087" y="4058724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555FD05-F617-EF4F-8A3F-9C9AD6AA040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216274" y="4058725"/>
            <a:ext cx="2735261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0E6E57E-617C-9E45-86A8-0B0A4E5D865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240461" y="4058725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A5C7136-DD5F-394A-BC8C-AE3A6365E3BF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264649" y="4058725"/>
            <a:ext cx="2735262" cy="22500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F98FC1-1143-E74A-AF36-716E3EFC3D18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92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10B868C-6AD4-416C-BD03-2E9779817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9755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6" y="1484315"/>
            <a:ext cx="5759452" cy="3565524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F60261-BA6C-2142-B71D-37994ED4A04B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305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AF1E0F-19C5-B747-BD0C-64ECB9AFC60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40463" y="1484313"/>
            <a:ext cx="5759450" cy="3565526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6E73A7-BA38-1E48-A15B-AFDF4974DF9B}"/>
              </a:ext>
            </a:extLst>
          </p:cNvPr>
          <p:cNvCxnSpPr>
            <a:cxnSpLocks/>
          </p:cNvCxnSpPr>
          <p:nvPr userDrawn="1"/>
        </p:nvCxnSpPr>
        <p:spPr>
          <a:xfrm>
            <a:off x="192087" y="206669"/>
            <a:ext cx="4320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534BBE3-AC4A-A64A-9737-8BA870D69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3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E268D1-3C47-474E-A601-6236191E27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5D2655-77D9-BB44-A9F7-604618321FBF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B25B9-7E29-F849-8257-EF84E8F3340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3935413" cy="68580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485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AF1E0F-19C5-B747-BD0C-64ECB9AFC60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7" y="1484313"/>
            <a:ext cx="5759449" cy="3565526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758102-AAC4-EF4E-95BE-C05953CF1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739721-2CBA-0E49-8EA4-C7900908454C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25955-0062-8E49-8127-F7BE3032BFC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56588" y="-1"/>
            <a:ext cx="3935412" cy="6857995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01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40461" y="1484313"/>
            <a:ext cx="5759452" cy="3565525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80CB2-8BC8-B245-9E9B-97E154FB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1" y="368300"/>
            <a:ext cx="5759449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FCA2F-0D64-2F43-A09E-6E56CEE692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06ADE0-0810-2D43-92F8-BDC1658E9298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5D49F9-7254-6A4F-947F-336F32A1495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5951540" cy="6858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5014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6" y="1484316"/>
            <a:ext cx="5759452" cy="3565522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76A4C4-FD62-1A4A-BACD-014A5D830A35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1FE4B8-1480-2C48-B943-2D9FA05F12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40463" y="0"/>
            <a:ext cx="5951537" cy="6857994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8C2F6F-A23F-2B49-ABBF-B85BC553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39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0FCA007-03B6-434E-8212-6AB5A68EE66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3429000"/>
            <a:ext cx="12192000" cy="3429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5" y="1484316"/>
            <a:ext cx="11807828" cy="1584321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7F44A-A091-EA4A-8388-607E1E2FD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1046" y="6445333"/>
            <a:ext cx="909000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CECA7-98DD-F446-B1FC-E4551883F807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4381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(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FF59F05-8043-7048-9449-8E7676FE644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3429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0F511F-41D3-CF45-9BDC-34E8F387C13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92088" y="3797300"/>
            <a:ext cx="11807828" cy="2511425"/>
          </a:xfrm>
        </p:spPr>
        <p:txBody>
          <a:bodyPr anchor="ctr" anchorCtr="0"/>
          <a:lstStyle>
            <a:lvl1pPr marL="0" indent="0">
              <a:buFont typeface="System Font"/>
              <a:buNone/>
              <a:tabLst/>
              <a:defRPr sz="3000" b="1" i="0">
                <a:solidFill>
                  <a:schemeClr val="tx2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41A7C7-A628-B348-B888-367265BE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368300"/>
            <a:ext cx="11807824" cy="792162"/>
          </a:xfrm>
        </p:spPr>
        <p:txBody>
          <a:bodyPr lIns="0" tIns="0" rIns="0" bIns="0" anchor="t" anchorCtr="0">
            <a:noAutofit/>
          </a:bodyPr>
          <a:lstStyle>
            <a:lvl1pPr>
              <a:defRPr sz="2500" b="1" i="0">
                <a:solidFill>
                  <a:schemeClr val="bg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4E17F-74A7-2947-94B5-436B235D58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2177D9-5305-6C4A-9E06-E122FA493D8E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7408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7" y="368299"/>
            <a:ext cx="11807825" cy="5940421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72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Large text call 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035055-A5CA-7940-ACDE-DBD340E72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30EC1D-CCD2-F74F-B01D-7DEFEA58C43C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8654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7" y="368299"/>
            <a:ext cx="11807825" cy="5940421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48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Medium text call 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035055-A5CA-7940-ACDE-DBD340E72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F89B31-A97E-CB48-8F8E-BA781A569224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2688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 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61F1-4A98-B04B-B95B-7B0BAF4FE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7" y="368309"/>
            <a:ext cx="11807825" cy="5940415"/>
          </a:xfr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 sz="3000" b="1">
                <a:solidFill>
                  <a:schemeClr val="accent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Small text call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37AB9-D00C-544F-AA4F-4C7AC5A60F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046" y="6445333"/>
            <a:ext cx="909001" cy="324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8A033A-55CD-424E-8CA2-639E3BB65422}"/>
              </a:ext>
            </a:extLst>
          </p:cNvPr>
          <p:cNvCxnSpPr>
            <a:cxnSpLocks/>
          </p:cNvCxnSpPr>
          <p:nvPr userDrawn="1"/>
        </p:nvCxnSpPr>
        <p:spPr>
          <a:xfrm>
            <a:off x="192087" y="192381"/>
            <a:ext cx="432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73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274F7F5-5189-46E2-8834-0C512C74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9711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C462D3-963B-4555-9156-E5543D0F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t="2545" b="12107"/>
          <a:stretch/>
        </p:blipFill>
        <p:spPr>
          <a:xfrm>
            <a:off x="0" y="-94593"/>
            <a:ext cx="12191257" cy="69652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4F6EDF-7544-4AF5-94FF-5F308A631F94}"/>
              </a:ext>
            </a:extLst>
          </p:cNvPr>
          <p:cNvSpPr/>
          <p:nvPr/>
        </p:nvSpPr>
        <p:spPr>
          <a:xfrm>
            <a:off x="-776" y="0"/>
            <a:ext cx="12192000" cy="68707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8050166" y="-94593"/>
            <a:ext cx="4141076" cy="6952593"/>
          </a:xfrm>
          <a:custGeom>
            <a:avLst/>
            <a:gdLst>
              <a:gd name="connsiteX0" fmla="*/ 0 w 3105807"/>
              <a:gd name="connsiteY0" fmla="*/ 5959365 h 5975131"/>
              <a:gd name="connsiteX1" fmla="*/ 3105807 w 3105807"/>
              <a:gd name="connsiteY1" fmla="*/ 0 h 5975131"/>
              <a:gd name="connsiteX2" fmla="*/ 3105807 w 3105807"/>
              <a:gd name="connsiteY2" fmla="*/ 5975131 h 5975131"/>
              <a:gd name="connsiteX3" fmla="*/ 23648 w 3105807"/>
              <a:gd name="connsiteY3" fmla="*/ 5975131 h 5975131"/>
              <a:gd name="connsiteX4" fmla="*/ 0 w 3105807"/>
              <a:gd name="connsiteY4" fmla="*/ 5959365 h 597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807" h="5975131">
                <a:moveTo>
                  <a:pt x="0" y="5959365"/>
                </a:moveTo>
                <a:lnTo>
                  <a:pt x="3105807" y="0"/>
                </a:lnTo>
                <a:lnTo>
                  <a:pt x="3105807" y="5975131"/>
                </a:lnTo>
                <a:lnTo>
                  <a:pt x="23648" y="5975131"/>
                </a:lnTo>
                <a:lnTo>
                  <a:pt x="0" y="59593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88476"/>
            <a:ext cx="8104717" cy="1089420"/>
          </a:xfrm>
        </p:spPr>
        <p:txBody>
          <a:bodyPr anchor="b"/>
          <a:lstStyle>
            <a:lvl1pPr algn="l" defTabSz="685783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76325"/>
            <a:ext cx="8079319" cy="1104900"/>
          </a:xfrm>
        </p:spPr>
        <p:txBody>
          <a:bodyPr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6375083"/>
            <a:ext cx="2889251" cy="182880"/>
          </a:xfrm>
        </p:spPr>
        <p:txBody>
          <a:bodyPr/>
          <a:lstStyle>
            <a:lvl1pPr marL="173826" indent="-173826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12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ECOM Sans" panose="020B0504020202020204" pitchFamily="34" charset="0"/>
              </a:defRPr>
            </a:lvl1pPr>
          </a:lstStyle>
          <a:p>
            <a:pPr lvl="0"/>
            <a:r>
              <a:rPr lang="en-US" dirty="0"/>
              <a:t>Month Day, Year</a:t>
            </a:r>
          </a:p>
        </p:txBody>
      </p:sp>
      <p:pic>
        <p:nvPicPr>
          <p:cNvPr id="5122" name="Picture 2" descr="\\psf\Dropbox\__FileExchange\__IMP__AJ-RD\_Ashleigh_file_exchange\S+G_AECOM_BrandTraining_2015\01_source_from_Dom\01_template_related\_artwork_exports\AECOM_OrangeTitle_Logo_300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887" y="6190492"/>
            <a:ext cx="2166116" cy="66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接點 7"/>
          <p:cNvCxnSpPr/>
          <p:nvPr/>
        </p:nvCxnSpPr>
        <p:spPr>
          <a:xfrm flipH="1" flipV="1">
            <a:off x="4845272" y="2"/>
            <a:ext cx="7346728" cy="2388474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0943E5-C817-4484-8C35-969722493BB3}"/>
              </a:ext>
            </a:extLst>
          </p:cNvPr>
          <p:cNvCxnSpPr>
            <a:cxnSpLocks/>
          </p:cNvCxnSpPr>
          <p:nvPr/>
        </p:nvCxnSpPr>
        <p:spPr>
          <a:xfrm>
            <a:off x="0" y="3576325"/>
            <a:ext cx="868891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84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ake Aw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255250" y="-5976"/>
            <a:ext cx="8215655" cy="7010403"/>
            <a:chOff x="3191435" y="-5976"/>
            <a:chExt cx="6161741" cy="70104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191435" y="-5976"/>
              <a:ext cx="6161741" cy="1075765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918824" y="-5976"/>
              <a:ext cx="1308847" cy="5755341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809129" y="274918"/>
              <a:ext cx="3334871" cy="6627906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197600" y="3381192"/>
              <a:ext cx="2952376" cy="3623235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285129" y="5677647"/>
              <a:ext cx="5068047" cy="1186329"/>
            </a:xfrm>
            <a:prstGeom prst="line">
              <a:avLst/>
            </a:prstGeom>
            <a:ln w="12700">
              <a:solidFill>
                <a:srgbClr val="8B898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728335"/>
            <a:ext cx="8104717" cy="601692"/>
          </a:xfrm>
        </p:spPr>
        <p:txBody>
          <a:bodyPr/>
          <a:lstStyle>
            <a:lvl1pPr>
              <a:lnSpc>
                <a:spcPct val="80000"/>
              </a:lnSpc>
              <a:defRPr sz="4051" b="1">
                <a:solidFill>
                  <a:srgbClr val="8B898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09600" y="136479"/>
            <a:ext cx="5242984" cy="44319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>
                <a:solidFill>
                  <a:srgbClr val="8B898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27EE23-3808-4017-920F-5015A41CB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8874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3826" indent="-173826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lvl1pPr>
            <a:lvl2pPr marL="383372" indent="-171446">
              <a:buFont typeface="Courier New" panose="02070309020205020404" pitchFamily="49" charset="0"/>
              <a:buChar char="o"/>
              <a:defRPr/>
            </a:lvl2pPr>
            <a:lvl3pPr marL="514338" indent="-129775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9470A5-D43C-4AB9-B5C5-2F21BC3377C1}"/>
              </a:ext>
            </a:extLst>
          </p:cNvPr>
          <p:cNvCxnSpPr>
            <a:cxnSpLocks/>
          </p:cNvCxnSpPr>
          <p:nvPr/>
        </p:nvCxnSpPr>
        <p:spPr>
          <a:xfrm>
            <a:off x="-28367" y="1330027"/>
            <a:ext cx="5880951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659CE56-9BE8-41D2-8488-53673FC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5219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verPicture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" t="-96" r="-103" b="363"/>
          <a:stretch/>
        </p:blipFill>
        <p:spPr>
          <a:xfrm>
            <a:off x="-16935" y="-1"/>
            <a:ext cx="12292061" cy="8188743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7" name="Picture 3" descr="F:\sTeVe_files\AECOM\AECOM logo\AECOM_color_cmyk.png">
            <a:extLst>
              <a:ext uri="{FF2B5EF4-FFF2-40B4-BE49-F238E27FC236}">
                <a16:creationId xmlns:a16="http://schemas.microsoft.com/office/drawing/2014/main" id="{17B4AC75-9C8B-451E-92FE-3E489C87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20AB462-6637-46A2-8ADD-76B392672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2575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sTeVe_files\project images\Maunsell\HKCC\High Res images\Image 3_r1.jpg">
            <a:extLst>
              <a:ext uri="{FF2B5EF4-FFF2-40B4-BE49-F238E27FC236}">
                <a16:creationId xmlns:a16="http://schemas.microsoft.com/office/drawing/2014/main" id="{FF0483E6-1ED7-416E-9CC9-3B1DC6C2A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46" y="-1452418"/>
            <a:ext cx="12265891" cy="919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EBA87FC9-4FAE-467F-9161-985E261A0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312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Documents and Settings\kwoks\Desktop\Picture15.jpg">
            <a:extLst>
              <a:ext uri="{FF2B5EF4-FFF2-40B4-BE49-F238E27FC236}">
                <a16:creationId xmlns:a16="http://schemas.microsoft.com/office/drawing/2014/main" id="{3FD8C464-C5B4-445D-AB87-DEA50381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498600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226A182-1CA8-4991-A776-4C31AACC6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473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chauwke\Desktop\DSC_1919 a.jpg">
            <a:extLst>
              <a:ext uri="{FF2B5EF4-FFF2-40B4-BE49-F238E27FC236}">
                <a16:creationId xmlns:a16="http://schemas.microsoft.com/office/drawing/2014/main" id="{DF9F9348-8F55-4026-8D57-B502D3349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9" y="-812800"/>
            <a:ext cx="12225867" cy="916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036C020-1F53-4868-A9C0-D77E06B65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267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695629-12C7-4C57-BBED-66A59066F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54100"/>
            <a:ext cx="12386057" cy="9289543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1502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10B868C-6AD4-416C-BD03-2E97798175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9"/>
          <p:cNvSpPr>
            <a:spLocks noChangeArrowheads="1"/>
          </p:cNvSpPr>
          <p:nvPr/>
        </p:nvSpPr>
        <p:spPr bwMode="auto">
          <a:xfrm>
            <a:off x="2" y="486888"/>
            <a:ext cx="10421148" cy="685800"/>
          </a:xfrm>
          <a:prstGeom prst="rect">
            <a:avLst/>
          </a:prstGeom>
          <a:gradFill rotWithShape="0">
            <a:gsLst>
              <a:gs pos="0">
                <a:srgbClr val="9C0880">
                  <a:alpha val="79999"/>
                </a:srgbClr>
              </a:gs>
              <a:gs pos="100000">
                <a:srgbClr val="FC9F1A">
                  <a:alpha val="79999"/>
                </a:srgbClr>
              </a:gs>
            </a:gsLst>
            <a:lin ang="0"/>
          </a:gra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altLang="zh-TW" sz="1013" dirty="0">
              <a:solidFill>
                <a:srgbClr val="FFFFFF"/>
              </a:solidFill>
              <a:ea typeface="新細明體" pitchFamily="18" charset="-12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70007" y="620238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COM Sans" panose="020B0504020202020204" pitchFamily="34" charset="0"/>
                <a:ea typeface="AECOM Sans" panose="020B0504020202020204" pitchFamily="34" charset="0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3" descr="F:\sTeVe_files\AECOM\AECOM logo\AECOM_color_cmyk.png">
            <a:extLst>
              <a:ext uri="{FF2B5EF4-FFF2-40B4-BE49-F238E27FC236}">
                <a16:creationId xmlns:a16="http://schemas.microsoft.com/office/drawing/2014/main" id="{FF0FE0B0-0656-4049-A94E-270823BA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150" y="6131399"/>
            <a:ext cx="13430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7399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-595184" y="6160665"/>
            <a:ext cx="12787183" cy="576407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ECOM Sans" panose="020B0504020202020204" pitchFamily="34" charset="0"/>
              </a:defRPr>
            </a:lvl1pPr>
          </a:lstStyle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26615" y="6224233"/>
            <a:ext cx="8079319" cy="449262"/>
          </a:xfrm>
        </p:spPr>
        <p:txBody>
          <a:bodyPr anchor="ctr"/>
          <a:lstStyle>
            <a:lvl1pPr marL="0" indent="0" algn="l" defTabSz="685783" rtl="0" eaLnBrk="1" latinLnBrk="0" hangingPunct="1">
              <a:spcBef>
                <a:spcPts val="900"/>
              </a:spcBef>
              <a:buFont typeface="Arial" pitchFamily="34" charset="0"/>
              <a:buNone/>
              <a:def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ECOM Sans" panose="020B0504020202020204" pitchFamily="34" charset="0"/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274F7F5-5189-46E2-8834-0C512C74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220" y="0"/>
            <a:ext cx="1190363" cy="155576"/>
          </a:xfrm>
        </p:spPr>
        <p:txBody>
          <a:bodyPr/>
          <a:lstStyle>
            <a:lvl1pPr algn="r">
              <a:defRPr sz="900"/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365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41005AA-F7B2-4A4B-BCD3-9DAA084DE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4AB5ED-8739-406C-9F25-AC0BA752A8D4}"/>
              </a:ext>
            </a:extLst>
          </p:cNvPr>
          <p:cNvSpPr/>
          <p:nvPr/>
        </p:nvSpPr>
        <p:spPr>
          <a:xfrm>
            <a:off x="0" y="3492188"/>
            <a:ext cx="1219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partner with clients to solve the world’s most complex challenges and build legacies for generations to come.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6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image" Target="../media/image22.png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74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60" y="6430967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ECOM Sans" panose="020B0504020202020204" pitchFamily="34" charset="0"/>
              </a:defRPr>
            </a:lvl1pPr>
          </a:lstStyle>
          <a:p>
            <a:fld id="{ED33D166-304E-4B1A-983D-9847812B5AB0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67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ECOM Sans" panose="020B05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7" y="6430962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-807417" y="625769"/>
            <a:ext cx="694380" cy="5927070"/>
            <a:chOff x="-605563" y="625769"/>
            <a:chExt cx="520785" cy="5927070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-605563" y="625769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-605563" y="1371600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-605563" y="1922757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-605563" y="433734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-605563" y="6027958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-605563" y="6552839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09605" y="-593457"/>
            <a:ext cx="10967471" cy="520785"/>
            <a:chOff x="457201" y="-593457"/>
            <a:chExt cx="8225603" cy="520785"/>
          </a:xfrm>
        </p:grpSpPr>
        <p:cxnSp>
          <p:nvCxnSpPr>
            <p:cNvPr id="16" name="Straight Connector 15"/>
            <p:cNvCxnSpPr/>
            <p:nvPr/>
          </p:nvCxnSpPr>
          <p:spPr>
            <a:xfrm rot="16200000" flipH="1">
              <a:off x="196808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1989096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2337070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4129046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4494170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6266842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H="1">
              <a:off x="6627728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8422411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779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2" r:id="rId21"/>
  </p:sldLayoutIdLst>
  <p:txStyles>
    <p:titleStyle>
      <a:lvl1pPr algn="l" defTabSz="685783" rtl="0" eaLnBrk="1" latinLnBrk="0" hangingPunct="1"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AECOM Sans" panose="020B0504020202020204" pitchFamily="34" charset="0"/>
        </a:defRPr>
      </a:lvl1pPr>
    </p:titleStyle>
    <p:bodyStyle>
      <a:lvl1pPr marL="173826" indent="-173826" algn="l" defTabSz="685783" rtl="0" eaLnBrk="1" latinLnBrk="0" hangingPunct="1">
        <a:spcBef>
          <a:spcPts val="9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1pPr>
      <a:lvl2pPr marL="383372" indent="-171446" algn="l" defTabSz="685783" rtl="0" eaLnBrk="1" latinLnBrk="0" hangingPunct="1">
        <a:spcBef>
          <a:spcPts val="3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2pPr>
      <a:lvl3pPr marL="514338" indent="-129775" algn="l" defTabSz="685783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351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3pPr>
      <a:lvl4pPr marL="685783" indent="-129775" algn="l" defTabSz="685783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0E0C9B-79E1-40BF-B5E1-9A0F1213EF67}"/>
              </a:ext>
            </a:extLst>
          </p:cNvPr>
          <p:cNvSpPr/>
          <p:nvPr/>
        </p:nvSpPr>
        <p:spPr>
          <a:xfrm>
            <a:off x="0" y="6712857"/>
            <a:ext cx="12192000" cy="145143"/>
          </a:xfrm>
          <a:prstGeom prst="rect">
            <a:avLst/>
          </a:prstGeom>
          <a:solidFill>
            <a:srgbClr val="00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912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ECOM Sans" panose="020B0504020202020204" pitchFamily="34" charset="0"/>
        <a:buChar char="­"/>
        <a:defRPr sz="18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68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ECOM Sans" panose="020B0504020202020204" pitchFamily="34" charset="0"/>
        <a:buChar char="­"/>
        <a:defRPr sz="18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9" y="1484313"/>
            <a:ext cx="11807824" cy="4824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DC58A-E0C0-9F45-B412-DF81968594EB}"/>
              </a:ext>
            </a:extLst>
          </p:cNvPr>
          <p:cNvSpPr txBox="1"/>
          <p:nvPr/>
        </p:nvSpPr>
        <p:spPr>
          <a:xfrm>
            <a:off x="200555" y="6655264"/>
            <a:ext cx="1229036" cy="211203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AECOM OVERVIEW</a:t>
            </a:r>
          </a:p>
        </p:txBody>
      </p:sp>
    </p:spTree>
    <p:extLst>
      <p:ext uri="{BB962C8B-B14F-4D97-AF65-F5344CB8AC3E}">
        <p14:creationId xmlns:p14="http://schemas.microsoft.com/office/powerpoint/2010/main" val="20037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 baseline="0">
          <a:solidFill>
            <a:schemeClr val="accent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365125" indent="-365125" algn="l" defTabSz="914400" rtl="0" eaLnBrk="1" latinLnBrk="0" hangingPunct="1">
        <a:lnSpc>
          <a:spcPct val="90000"/>
        </a:lnSpc>
        <a:spcBef>
          <a:spcPts val="1000"/>
        </a:spcBef>
        <a:buFont typeface="System Font"/>
        <a:buChar char="–"/>
        <a:tabLst/>
        <a:defRPr sz="2500" b="0" i="0" kern="1200" baseline="0">
          <a:solidFill>
            <a:schemeClr val="bg1"/>
          </a:solidFill>
          <a:latin typeface="Arial" panose="020B0604020202020204" pitchFamily="34" charset="0"/>
          <a:ea typeface="AECOM Sans Light" panose="020B0404020202020204" pitchFamily="34" charset="0"/>
          <a:cs typeface="Arial" panose="020B0604020202020204" pitchFamily="34" charset="0"/>
        </a:defRPr>
      </a:lvl1pPr>
      <a:lvl2pPr marL="720725" indent="-355600" algn="l" defTabSz="914400" rtl="0" eaLnBrk="1" latinLnBrk="0" hangingPunct="1">
        <a:lnSpc>
          <a:spcPct val="90000"/>
        </a:lnSpc>
        <a:spcBef>
          <a:spcPts val="500"/>
        </a:spcBef>
        <a:buFont typeface="System Font"/>
        <a:buChar char="–"/>
        <a:tabLst/>
        <a:defRPr sz="2500" b="0" i="0" kern="1200" baseline="0">
          <a:solidFill>
            <a:schemeClr val="bg1"/>
          </a:solidFill>
          <a:latin typeface="Arial" panose="020B0604020202020204" pitchFamily="34" charset="0"/>
          <a:ea typeface="AECOM Sans Light" panose="020B04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47EBF"/>
          </p15:clr>
        </p15:guide>
        <p15:guide id="2" pos="121">
          <p15:clr>
            <a:srgbClr val="000000"/>
          </p15:clr>
        </p15:guide>
        <p15:guide id="3" pos="7559">
          <p15:clr>
            <a:srgbClr val="000000"/>
          </p15:clr>
        </p15:guide>
        <p15:guide id="4" orient="horz" pos="2047">
          <p15:clr>
            <a:srgbClr val="547EBF"/>
          </p15:clr>
        </p15:guide>
        <p15:guide id="5" orient="horz" pos="119">
          <p15:clr>
            <a:srgbClr val="000000"/>
          </p15:clr>
        </p15:guide>
        <p15:guide id="6" orient="horz" pos="4110">
          <p15:clr>
            <a:srgbClr val="000000"/>
          </p15:clr>
        </p15:guide>
        <p15:guide id="7" orient="horz" pos="3974">
          <p15:clr>
            <a:srgbClr val="000000"/>
          </p15:clr>
        </p15:guide>
        <p15:guide id="8" pos="3749">
          <p15:clr>
            <a:srgbClr val="5ACBF0"/>
          </p15:clr>
        </p15:guide>
        <p15:guide id="9" pos="5836">
          <p15:clr>
            <a:srgbClr val="5ACBF0"/>
          </p15:clr>
        </p15:guide>
        <p15:guide id="10" orient="horz" pos="2160">
          <p15:clr>
            <a:srgbClr val="5ACBF0"/>
          </p15:clr>
        </p15:guide>
        <p15:guide id="11" orient="horz" pos="1933">
          <p15:clr>
            <a:srgbClr val="5ACBF0"/>
          </p15:clr>
        </p15:guide>
        <p15:guide id="12" pos="2479">
          <p15:clr>
            <a:srgbClr val="FBAE40"/>
          </p15:clr>
        </p15:guide>
        <p15:guide id="13" pos="2661">
          <p15:clr>
            <a:srgbClr val="FBAE40"/>
          </p15:clr>
        </p15:guide>
        <p15:guide id="14" pos="5019">
          <p15:clr>
            <a:srgbClr val="FBAE40"/>
          </p15:clr>
        </p15:guide>
        <p15:guide id="15" pos="5201">
          <p15:clr>
            <a:srgbClr val="FBAE40"/>
          </p15:clr>
        </p15:guide>
        <p15:guide id="16" pos="3931">
          <p15:clr>
            <a:srgbClr val="5ACBF0"/>
          </p15:clr>
        </p15:guide>
        <p15:guide id="17" pos="5654">
          <p15:clr>
            <a:srgbClr val="5ACBF0"/>
          </p15:clr>
        </p15:guide>
        <p15:guide id="18" pos="2026">
          <p15:clr>
            <a:srgbClr val="5ACBF0"/>
          </p15:clr>
        </p15:guide>
        <p15:guide id="19" pos="1844">
          <p15:clr>
            <a:srgbClr val="5ACBF0"/>
          </p15:clr>
        </p15:guide>
        <p15:guide id="24" orient="horz" pos="731">
          <p15:clr>
            <a:srgbClr val="000000"/>
          </p15:clr>
        </p15:guide>
        <p15:guide id="25" orient="horz" pos="3385">
          <p15:clr>
            <a:srgbClr val="000000"/>
          </p15:clr>
        </p15:guide>
        <p15:guide id="26" orient="horz" pos="232">
          <p15:clr>
            <a:srgbClr val="5ACBF0"/>
          </p15:clr>
        </p15:guide>
        <p15:guide id="27" orient="horz" pos="3181">
          <p15:clr>
            <a:srgbClr val="000000"/>
          </p15:clr>
        </p15:guide>
        <p15:guide id="28" orient="horz" pos="935">
          <p15:clr>
            <a:srgbClr val="00000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89" y="368301"/>
            <a:ext cx="11807824" cy="7921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89" y="1484313"/>
            <a:ext cx="11807824" cy="4824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D0AA3-40C7-9A43-9554-0710358C2B18}"/>
              </a:ext>
            </a:extLst>
          </p:cNvPr>
          <p:cNvSpPr txBox="1"/>
          <p:nvPr/>
        </p:nvSpPr>
        <p:spPr>
          <a:xfrm>
            <a:off x="200555" y="6655264"/>
            <a:ext cx="1229036" cy="211203"/>
          </a:xfrm>
          <a:prstGeom prst="rect">
            <a:avLst/>
          </a:prstGeom>
          <a:solidFill>
            <a:schemeClr val="tx2"/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AECOM OVERVIEW</a:t>
            </a:r>
          </a:p>
        </p:txBody>
      </p:sp>
    </p:spTree>
    <p:extLst>
      <p:ext uri="{BB962C8B-B14F-4D97-AF65-F5344CB8AC3E}">
        <p14:creationId xmlns:p14="http://schemas.microsoft.com/office/powerpoint/2010/main" val="218011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 baseline="0">
          <a:solidFill>
            <a:schemeClr val="accent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000"/>
        </a:spcBef>
        <a:buFont typeface="System Font"/>
        <a:buChar char="–"/>
        <a:tabLst/>
        <a:defRPr sz="2500" b="0" i="0" kern="1200">
          <a:solidFill>
            <a:schemeClr val="tx2"/>
          </a:solidFill>
          <a:latin typeface="Arial" panose="020B0604020202020204" pitchFamily="34" charset="0"/>
          <a:ea typeface="AECOM Sans Light" panose="020B0404020202020204" pitchFamily="34" charset="0"/>
          <a:cs typeface="Arial" panose="020B0604020202020204" pitchFamily="34" charset="0"/>
        </a:defRPr>
      </a:lvl1pPr>
      <a:lvl2pPr marL="720725" indent="-355600" algn="l" defTabSz="914400" rtl="0" eaLnBrk="1" latinLnBrk="0" hangingPunct="1">
        <a:lnSpc>
          <a:spcPct val="90000"/>
        </a:lnSpc>
        <a:spcBef>
          <a:spcPts val="500"/>
        </a:spcBef>
        <a:buFont typeface="System Font"/>
        <a:buChar char="–"/>
        <a:tabLst/>
        <a:defRPr sz="2500" b="0" i="0" kern="1200">
          <a:solidFill>
            <a:schemeClr val="tx2"/>
          </a:solidFill>
          <a:latin typeface="Arial" panose="020B0604020202020204" pitchFamily="34" charset="0"/>
          <a:ea typeface="AECOM Sans Light" panose="020B04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ECOM Sans" panose="020B0504020202020204" pitchFamily="34" charset="0"/>
          <a:ea typeface="AECOM Sans" panose="020B0504020202020204" pitchFamily="34" charset="0"/>
          <a:cs typeface="AECOM Sans" panose="020B05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47EBF"/>
          </p15:clr>
        </p15:guide>
        <p15:guide id="2" pos="121">
          <p15:clr>
            <a:srgbClr val="000000"/>
          </p15:clr>
        </p15:guide>
        <p15:guide id="3" pos="7559">
          <p15:clr>
            <a:srgbClr val="000000"/>
          </p15:clr>
        </p15:guide>
        <p15:guide id="4" orient="horz" pos="2047">
          <p15:clr>
            <a:srgbClr val="547EBF"/>
          </p15:clr>
        </p15:guide>
        <p15:guide id="5" orient="horz" pos="119">
          <p15:clr>
            <a:srgbClr val="000000"/>
          </p15:clr>
        </p15:guide>
        <p15:guide id="6" orient="horz" pos="4110">
          <p15:clr>
            <a:srgbClr val="000000"/>
          </p15:clr>
        </p15:guide>
        <p15:guide id="7" orient="horz" pos="3974">
          <p15:clr>
            <a:srgbClr val="000000"/>
          </p15:clr>
        </p15:guide>
        <p15:guide id="8" pos="3749">
          <p15:clr>
            <a:srgbClr val="5ACBF0"/>
          </p15:clr>
        </p15:guide>
        <p15:guide id="9" pos="5836">
          <p15:clr>
            <a:srgbClr val="5ACBF0"/>
          </p15:clr>
        </p15:guide>
        <p15:guide id="10" orient="horz" pos="2160">
          <p15:clr>
            <a:srgbClr val="5ACBF0"/>
          </p15:clr>
        </p15:guide>
        <p15:guide id="11" orient="horz" pos="1933">
          <p15:clr>
            <a:srgbClr val="5ACBF0"/>
          </p15:clr>
        </p15:guide>
        <p15:guide id="12" pos="2479">
          <p15:clr>
            <a:srgbClr val="FBAE40"/>
          </p15:clr>
        </p15:guide>
        <p15:guide id="13" pos="2661">
          <p15:clr>
            <a:srgbClr val="FBAE40"/>
          </p15:clr>
        </p15:guide>
        <p15:guide id="14" pos="5019">
          <p15:clr>
            <a:srgbClr val="FBAE40"/>
          </p15:clr>
        </p15:guide>
        <p15:guide id="15" pos="5201">
          <p15:clr>
            <a:srgbClr val="FBAE40"/>
          </p15:clr>
        </p15:guide>
        <p15:guide id="16" pos="3931">
          <p15:clr>
            <a:srgbClr val="5ACBF0"/>
          </p15:clr>
        </p15:guide>
        <p15:guide id="17" pos="5654">
          <p15:clr>
            <a:srgbClr val="5ACBF0"/>
          </p15:clr>
        </p15:guide>
        <p15:guide id="18" pos="2026">
          <p15:clr>
            <a:srgbClr val="5ACBF0"/>
          </p15:clr>
        </p15:guide>
        <p15:guide id="19" pos="1844">
          <p15:clr>
            <a:srgbClr val="5ACBF0"/>
          </p15:clr>
        </p15:guide>
        <p15:guide id="24" orient="horz" pos="731">
          <p15:clr>
            <a:srgbClr val="000000"/>
          </p15:clr>
        </p15:guide>
        <p15:guide id="25" orient="horz" pos="935">
          <p15:clr>
            <a:srgbClr val="000000"/>
          </p15:clr>
        </p15:guide>
        <p15:guide id="26" orient="horz" pos="232">
          <p15:clr>
            <a:srgbClr val="5ACBF0"/>
          </p15:clr>
        </p15:guide>
        <p15:guide id="27" orient="horz" pos="3385">
          <p15:clr>
            <a:srgbClr val="000000"/>
          </p15:clr>
        </p15:guide>
        <p15:guide id="28" orient="horz" pos="3181">
          <p15:clr>
            <a:srgbClr val="00000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\\psf\Dropbox\__FileExchange\__IMP__AJ-RD\_Ashleigh_file_exchange\S+G_AECOM_BrandTraining_2015\01_source_from_Dom\01_template_related\_artwork_exports\AECOM_SlideMasterLogo_300-19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205" y="6266692"/>
            <a:ext cx="1637795" cy="5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68874"/>
            <a:ext cx="10972800" cy="46398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6660" y="6430967"/>
            <a:ext cx="2353733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ECOM Sans" panose="020B0504020202020204" pitchFamily="34" charset="0"/>
              </a:defRPr>
            </a:lvl1pPr>
          </a:lstStyle>
          <a:p>
            <a:fld id="{ED33D166-304E-4B1A-983D-9847812B5AB0}" type="datetimeFigureOut">
              <a:rPr lang="zh-CN" altLang="en-US" smtClean="0"/>
              <a:t>2021/3/21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30967"/>
            <a:ext cx="2389717" cy="1555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ECOM Sans" panose="020B05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9417" y="6430962"/>
            <a:ext cx="1190363" cy="1555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675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4519F633-5DA1-4DAF-B6CF-BBC34255025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-807417" y="625769"/>
            <a:ext cx="694380" cy="5927070"/>
            <a:chOff x="-605563" y="625769"/>
            <a:chExt cx="520785" cy="5927070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-605563" y="625769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-605563" y="1371600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-605563" y="1922757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-605563" y="433734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-605563" y="6027958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-605563" y="6552839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09605" y="-593457"/>
            <a:ext cx="10967471" cy="520785"/>
            <a:chOff x="457201" y="-593457"/>
            <a:chExt cx="8225603" cy="520785"/>
          </a:xfrm>
        </p:grpSpPr>
        <p:cxnSp>
          <p:nvCxnSpPr>
            <p:cNvPr id="16" name="Straight Connector 15"/>
            <p:cNvCxnSpPr/>
            <p:nvPr/>
          </p:nvCxnSpPr>
          <p:spPr>
            <a:xfrm rot="16200000" flipH="1">
              <a:off x="196808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1989096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2337070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4129046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4494170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6266842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H="1">
              <a:off x="6627728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8422411" y="-333064"/>
              <a:ext cx="520785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</p:sldLayoutIdLst>
  <p:txStyles>
    <p:titleStyle>
      <a:lvl1pPr algn="l" defTabSz="685783" rtl="0" eaLnBrk="1" latinLnBrk="0" hangingPunct="1"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AECOM Sans" panose="020B0504020202020204" pitchFamily="34" charset="0"/>
        </a:defRPr>
      </a:lvl1pPr>
    </p:titleStyle>
    <p:bodyStyle>
      <a:lvl1pPr marL="173826" indent="-173826" algn="l" defTabSz="685783" rtl="0" eaLnBrk="1" latinLnBrk="0" hangingPunct="1">
        <a:spcBef>
          <a:spcPts val="9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1pPr>
      <a:lvl2pPr marL="383372" indent="-171446" algn="l" defTabSz="685783" rtl="0" eaLnBrk="1" latinLnBrk="0" hangingPunct="1">
        <a:spcBef>
          <a:spcPts val="3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2pPr>
      <a:lvl3pPr marL="514338" indent="-129775" algn="l" defTabSz="685783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351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3pPr>
      <a:lvl4pPr marL="685783" indent="-129775" algn="l" defTabSz="685783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AECOM Sans" panose="020B0504020202020204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04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0E0C9B-79E1-40BF-B5E1-9A0F1213EF67}"/>
              </a:ext>
            </a:extLst>
          </p:cNvPr>
          <p:cNvSpPr/>
          <p:nvPr/>
        </p:nvSpPr>
        <p:spPr>
          <a:xfrm>
            <a:off x="0" y="6712857"/>
            <a:ext cx="12192000" cy="145143"/>
          </a:xfrm>
          <a:prstGeom prst="rect">
            <a:avLst/>
          </a:prstGeom>
          <a:solidFill>
            <a:srgbClr val="00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10910-EDE7-4CA0-AF1F-D3A3A0357B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734" y="6210227"/>
            <a:ext cx="1057295" cy="23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9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ECOM Sans" panose="020B0504020202020204" pitchFamily="34" charset="0"/>
        <a:buChar char="­"/>
        <a:defRPr sz="18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0E0C9B-79E1-40BF-B5E1-9A0F1213EF67}"/>
              </a:ext>
            </a:extLst>
          </p:cNvPr>
          <p:cNvSpPr/>
          <p:nvPr/>
        </p:nvSpPr>
        <p:spPr>
          <a:xfrm>
            <a:off x="0" y="6712857"/>
            <a:ext cx="12192000" cy="145143"/>
          </a:xfrm>
          <a:prstGeom prst="rect">
            <a:avLst/>
          </a:prstGeom>
          <a:solidFill>
            <a:srgbClr val="00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10910-EDE7-4CA0-AF1F-D3A3A0357B4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734" y="6210227"/>
            <a:ext cx="1057295" cy="239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B4AE44-228E-4442-9DA8-24C54E6285D6}"/>
              </a:ext>
            </a:extLst>
          </p:cNvPr>
          <p:cNvSpPr/>
          <p:nvPr/>
        </p:nvSpPr>
        <p:spPr>
          <a:xfrm>
            <a:off x="10509956" y="6028267"/>
            <a:ext cx="1332088" cy="54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570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ECOM Sans" panose="020B0504020202020204" pitchFamily="34" charset="0"/>
        <a:buChar char="­"/>
        <a:defRPr sz="18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ECOM Sans" panose="020B05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C36B06-CBA7-4326-A885-D80D06F8F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>
              <a:lumMod val="85000"/>
              <a:alpha val="50196"/>
            </a:schemeClr>
          </a:solidFill>
        </p:spPr>
        <p:txBody>
          <a:bodyPr/>
          <a:lstStyle/>
          <a:p>
            <a:r>
              <a:rPr lang="en-HK" sz="4400" dirty="0">
                <a:solidFill>
                  <a:schemeClr val="bg1"/>
                </a:solidFill>
              </a:rPr>
              <a:t>Regular Research Meeting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D5F17B-6F74-4FC7-90AF-681474B01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576325"/>
            <a:ext cx="8418163" cy="547806"/>
          </a:xfrm>
          <a:solidFill>
            <a:schemeClr val="tx1">
              <a:lumMod val="85000"/>
              <a:alpha val="50196"/>
            </a:schemeClr>
          </a:solidFill>
        </p:spPr>
        <p:txBody>
          <a:bodyPr/>
          <a:lstStyle/>
          <a:p>
            <a:r>
              <a:rPr lang="en-US" altLang="zh-CN" sz="3200" dirty="0">
                <a:solidFill>
                  <a:schemeClr val="bg1"/>
                </a:solidFill>
              </a:rPr>
              <a:t>22/03/2021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9639A1C-9394-49B0-B61A-12FA4B04D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625" y="7317475"/>
            <a:ext cx="2889251" cy="182880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64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Octree-based hybrid mesh generation algorithm 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58959" y="1042737"/>
            <a:ext cx="780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Further improvement on the hybrid mesh: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Fully automatic meshing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Flexible mesh density control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C3ACC1-0C7D-4BF5-916D-542570DEB567}"/>
              </a:ext>
            </a:extLst>
          </p:cNvPr>
          <p:cNvSpPr/>
          <p:nvPr/>
        </p:nvSpPr>
        <p:spPr>
          <a:xfrm>
            <a:off x="85716" y="6858000"/>
            <a:ext cx="7971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Sub-blocks are no longer prerequisite for mesh generation;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can be manipulated due to the tree data structure feature;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is dividable.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0E9B2E-D860-4DA0-97B8-3E186DC61504}"/>
              </a:ext>
            </a:extLst>
          </p:cNvPr>
          <p:cNvSpPr/>
          <p:nvPr/>
        </p:nvSpPr>
        <p:spPr>
          <a:xfrm>
            <a:off x="558959" y="2412414"/>
            <a:ext cx="2072640" cy="90893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 STL geometry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E4946E-3976-4D91-905E-D2E4D8F948DD}"/>
              </a:ext>
            </a:extLst>
          </p:cNvPr>
          <p:cNvSpPr/>
          <p:nvPr/>
        </p:nvSpPr>
        <p:spPr>
          <a:xfrm>
            <a:off x="6284925" y="2412414"/>
            <a:ext cx="2072640" cy="90893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 meshing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635F03-961D-4C1D-BCC7-B161DE20B2B0}"/>
              </a:ext>
            </a:extLst>
          </p:cNvPr>
          <p:cNvSpPr/>
          <p:nvPr/>
        </p:nvSpPr>
        <p:spPr>
          <a:xfrm>
            <a:off x="9071424" y="2412414"/>
            <a:ext cx="2072640" cy="90893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</a:t>
            </a:r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OpenFoam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format mesh data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E013D7-6024-4BF8-B2B5-0677913D49A4}"/>
              </a:ext>
            </a:extLst>
          </p:cNvPr>
          <p:cNvSpPr/>
          <p:nvPr/>
        </p:nvSpPr>
        <p:spPr>
          <a:xfrm>
            <a:off x="3482981" y="2412414"/>
            <a:ext cx="2072640" cy="90893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Mesh density setting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F8C32E2-A833-42DB-9A45-1A7FF86A449B}"/>
              </a:ext>
            </a:extLst>
          </p:cNvPr>
          <p:cNvSpPr/>
          <p:nvPr/>
        </p:nvSpPr>
        <p:spPr>
          <a:xfrm>
            <a:off x="2840809" y="2624566"/>
            <a:ext cx="5046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8EDF8D00-242E-46BD-BB88-E5E38C9276AF}"/>
              </a:ext>
            </a:extLst>
          </p:cNvPr>
          <p:cNvSpPr/>
          <p:nvPr/>
        </p:nvSpPr>
        <p:spPr>
          <a:xfrm>
            <a:off x="5693144" y="2646662"/>
            <a:ext cx="5046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29B4535-F251-4085-90E2-B3CA2C5A6A97}"/>
              </a:ext>
            </a:extLst>
          </p:cNvPr>
          <p:cNvSpPr/>
          <p:nvPr/>
        </p:nvSpPr>
        <p:spPr>
          <a:xfrm>
            <a:off x="8517407" y="2636502"/>
            <a:ext cx="5046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FB8F90-09AD-4D2E-9C9D-CCF9CF1C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1" y="3429000"/>
            <a:ext cx="1928056" cy="17231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8351C20-6BBF-4395-87A9-7B2B50DE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24" y="3506962"/>
            <a:ext cx="2124075" cy="17907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1AA9BD4-61D5-439D-8F82-BDC6EF1D7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261" y="3465722"/>
            <a:ext cx="5427478" cy="299152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742EEAD-5769-4A46-A6C7-7140C6EC9536}"/>
              </a:ext>
            </a:extLst>
          </p:cNvPr>
          <p:cNvSpPr/>
          <p:nvPr/>
        </p:nvSpPr>
        <p:spPr>
          <a:xfrm>
            <a:off x="3382261" y="2275265"/>
            <a:ext cx="5074186" cy="12003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D226F6-B7DA-4F1B-A171-04EF0AFB1BE2}"/>
              </a:ext>
            </a:extLst>
          </p:cNvPr>
          <p:cNvSpPr/>
          <p:nvPr/>
        </p:nvSpPr>
        <p:spPr>
          <a:xfrm>
            <a:off x="3648528" y="1955043"/>
            <a:ext cx="4749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Octree-based hybrid mesh generation algorithm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397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Octree-based hybrid mesh generation algorithm 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58959" y="1042737"/>
            <a:ext cx="7802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Algorithm Development in C++ 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C3ACC1-0C7D-4BF5-916D-542570DEB567}"/>
              </a:ext>
            </a:extLst>
          </p:cNvPr>
          <p:cNvSpPr/>
          <p:nvPr/>
        </p:nvSpPr>
        <p:spPr>
          <a:xfrm>
            <a:off x="134770" y="6820525"/>
            <a:ext cx="7971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Sub-blocks are no longer prerequisite for mesh generation;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can be manipulated due to the tree data structure feature;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is dividable.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3B15417-7565-4E46-8CD6-550014F9E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464"/>
          <a:stretch/>
        </p:blipFill>
        <p:spPr>
          <a:xfrm>
            <a:off x="8105933" y="0"/>
            <a:ext cx="3054038" cy="3552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B658C4-6C48-4309-81C3-280057686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07"/>
          <a:stretch/>
        </p:blipFill>
        <p:spPr>
          <a:xfrm>
            <a:off x="524855" y="1536219"/>
            <a:ext cx="3285145" cy="45243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EE2FC4-A6CC-4A87-975A-F86DDEEBC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37" r="2299"/>
          <a:stretch/>
        </p:blipFill>
        <p:spPr>
          <a:xfrm>
            <a:off x="7699064" y="2887734"/>
            <a:ext cx="4492936" cy="35528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0A3C7F-9EB5-4929-AEA3-97C882FCC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39" r="487"/>
          <a:stretch/>
        </p:blipFill>
        <p:spPr>
          <a:xfrm>
            <a:off x="3810000" y="1536218"/>
            <a:ext cx="3842696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Octree-based hybrid mesh generation algorithm 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24855" y="1042737"/>
            <a:ext cx="780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Algorithm design and implementation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C3ACC1-0C7D-4BF5-916D-542570DEB567}"/>
              </a:ext>
            </a:extLst>
          </p:cNvPr>
          <p:cNvSpPr/>
          <p:nvPr/>
        </p:nvSpPr>
        <p:spPr>
          <a:xfrm>
            <a:off x="134770" y="6820525"/>
            <a:ext cx="7971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Sub-blocks are no longer prerequisite for mesh generation;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can be manipulated due to the tree data structure feature;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mesh element is dividable.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AC80F2-0A1C-4FB0-8104-7AAF17AA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2" y="1484372"/>
            <a:ext cx="5563898" cy="5135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AB29EC-A043-4875-8103-F2C46767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77" y="2524280"/>
            <a:ext cx="5945928" cy="25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Octree-based hybrid mesh generation algorithm 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58959" y="1042737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Example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8FB87-0CCD-4526-9C08-D87BA2E7F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5" y="1596390"/>
            <a:ext cx="7572375" cy="4457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DDC096-30A2-4AAA-9CA6-35137399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822" y="1689068"/>
            <a:ext cx="36480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6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Octree-based hybrid mesh generation algorithm 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58959" y="1042737"/>
            <a:ext cx="343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way forward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03D191-2BFB-40A0-A981-931203F4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5" y="1624263"/>
            <a:ext cx="7496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1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Research Topic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082687-96ED-4F3B-BF74-2FCEA7718F15}"/>
              </a:ext>
            </a:extLst>
          </p:cNvPr>
          <p:cNvSpPr txBox="1"/>
          <p:nvPr/>
        </p:nvSpPr>
        <p:spPr>
          <a:xfrm>
            <a:off x="524855" y="1060315"/>
            <a:ext cx="67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CFD application on natural ventilation design in a built environment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09395D-FFDD-46CD-9EC3-0460FFEE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33" y="1635885"/>
            <a:ext cx="6849590" cy="4695337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5079662A-29A2-46CA-AA8A-04A931A4BC12}"/>
              </a:ext>
            </a:extLst>
          </p:cNvPr>
          <p:cNvSpPr/>
          <p:nvPr/>
        </p:nvSpPr>
        <p:spPr>
          <a:xfrm>
            <a:off x="2684834" y="3315493"/>
            <a:ext cx="1245140" cy="280320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66BD6E-7A49-4B59-8222-1BA15962EA6A}"/>
              </a:ext>
            </a:extLst>
          </p:cNvPr>
          <p:cNvSpPr txBox="1"/>
          <p:nvPr/>
        </p:nvSpPr>
        <p:spPr>
          <a:xfrm>
            <a:off x="7500025" y="3745149"/>
            <a:ext cx="3323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Meshing is the most important part of the simulation process.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Quality of mesh impacts the simulation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Number of mesh impacts the simulation time.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87FB78-E938-4C6A-83E0-34B03105D780}"/>
              </a:ext>
            </a:extLst>
          </p:cNvPr>
          <p:cNvSpPr txBox="1"/>
          <p:nvPr/>
        </p:nvSpPr>
        <p:spPr>
          <a:xfrm>
            <a:off x="7644623" y="1244981"/>
            <a:ext cx="3618690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Demands from practitioners in the building industry:</a:t>
            </a:r>
          </a:p>
          <a:p>
            <a:endParaRPr lang="en-US" altLang="zh-CN" dirty="0"/>
          </a:p>
          <a:p>
            <a:r>
              <a:rPr lang="en-US" altLang="zh-CN" dirty="0"/>
              <a:t>Building designers want reasonable CFD result and short simulation time to optimize design schemes.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73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Mesh classification and comparison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448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Characteristics of mesh for natural ventilation application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3F49A4-8704-4E7E-A257-21BED1AE6C56}"/>
              </a:ext>
            </a:extLst>
          </p:cNvPr>
          <p:cNvSpPr/>
          <p:nvPr/>
        </p:nvSpPr>
        <p:spPr>
          <a:xfrm>
            <a:off x="7115743" y="1254392"/>
            <a:ext cx="4688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Computational domain is </a:t>
            </a:r>
            <a:r>
              <a:rPr lang="en-US" altLang="zh-CN" dirty="0">
                <a:solidFill>
                  <a:srgbClr val="FF0000"/>
                </a:solidFill>
              </a:rPr>
              <a:t>very</a:t>
            </a:r>
            <a:r>
              <a:rPr lang="zh-CN" altLang="en-US" dirty="0">
                <a:solidFill>
                  <a:srgbClr val="FF0000"/>
                </a:solidFill>
              </a:rPr>
              <a:t> large in length, width and height;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Wind profile of the atmosphere boundary condition is required</a:t>
            </a:r>
            <a:r>
              <a:rPr lang="en-US" altLang="zh-CN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Coarse mesh is allowable for outer zone while fine mesh is required near building surfaces and ground surfaces;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Boundary layer is required when studying the wind performance at the pedestrian level.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979342-B2B7-454B-8BBB-DF743C05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1" y="1006863"/>
            <a:ext cx="6974889" cy="48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Characteristics of mesh for natural ventilation application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3F49A4-8704-4E7E-A257-21BED1AE6C56}"/>
              </a:ext>
            </a:extLst>
          </p:cNvPr>
          <p:cNvSpPr/>
          <p:nvPr/>
        </p:nvSpPr>
        <p:spPr>
          <a:xfrm>
            <a:off x="7115743" y="1254392"/>
            <a:ext cx="4688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Computational domain is </a:t>
            </a:r>
            <a:r>
              <a:rPr lang="en-US" altLang="zh-CN" dirty="0"/>
              <a:t>very</a:t>
            </a:r>
            <a:r>
              <a:rPr lang="zh-CN" altLang="en-US" dirty="0"/>
              <a:t> large in length, width and height;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Wind profile of the atmosphere boundary condition is required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Coarse mesh is allowable for outer zone while fine mesh is required near building surfaces and ground surfaces;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Boundary layer is required when studying the wind performance at the pedestrian level. </a:t>
            </a:r>
          </a:p>
        </p:txBody>
      </p:sp>
      <p:pic>
        <p:nvPicPr>
          <p:cNvPr id="1026" name="Picture 2" descr="The power law profiles for the velocity distrubutions in boundary layer...  | Download Scientific Diagram">
            <a:extLst>
              <a:ext uri="{FF2B5EF4-FFF2-40B4-BE49-F238E27FC236}">
                <a16:creationId xmlns:a16="http://schemas.microsoft.com/office/drawing/2014/main" id="{50CC1B83-5EA8-47E4-8516-83EAF50EE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50"/>
          <a:stretch/>
        </p:blipFill>
        <p:spPr bwMode="auto">
          <a:xfrm>
            <a:off x="117118" y="1147864"/>
            <a:ext cx="6766192" cy="435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Characteristics of mesh for natural ventilation application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3F49A4-8704-4E7E-A257-21BED1AE6C56}"/>
              </a:ext>
            </a:extLst>
          </p:cNvPr>
          <p:cNvSpPr/>
          <p:nvPr/>
        </p:nvSpPr>
        <p:spPr>
          <a:xfrm>
            <a:off x="7115743" y="1254392"/>
            <a:ext cx="4688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Computational domain is </a:t>
            </a:r>
            <a:r>
              <a:rPr lang="en-US" altLang="zh-CN" dirty="0"/>
              <a:t>very</a:t>
            </a:r>
            <a:r>
              <a:rPr lang="zh-CN" altLang="en-US" dirty="0"/>
              <a:t> large in length, width and height;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Wind profile of the atmosphere boundary condition is required</a:t>
            </a:r>
            <a:r>
              <a:rPr lang="en-US" altLang="zh-CN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Coarse mesh is allowable for outer zone while fine mesh is required near building surfaces and ground surfaces;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Boundary layer is required when studying the wind performance at the pedestrian level.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46FA20-A0FB-4B19-B7E3-88E0BEA32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3" y="946929"/>
            <a:ext cx="5745439" cy="570448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DD502AE-D129-4716-8F1A-F6917C1D69DA}"/>
              </a:ext>
            </a:extLst>
          </p:cNvPr>
          <p:cNvSpPr/>
          <p:nvPr/>
        </p:nvSpPr>
        <p:spPr>
          <a:xfrm>
            <a:off x="755374" y="1066800"/>
            <a:ext cx="5473147" cy="54930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1828419-DE19-4C30-A8CB-506F9E3FDA95}"/>
              </a:ext>
            </a:extLst>
          </p:cNvPr>
          <p:cNvSpPr/>
          <p:nvPr/>
        </p:nvSpPr>
        <p:spPr>
          <a:xfrm>
            <a:off x="2717915" y="3066814"/>
            <a:ext cx="1548064" cy="146471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07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Characteristics of mesh for natural ventilation application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3F49A4-8704-4E7E-A257-21BED1AE6C56}"/>
              </a:ext>
            </a:extLst>
          </p:cNvPr>
          <p:cNvSpPr/>
          <p:nvPr/>
        </p:nvSpPr>
        <p:spPr>
          <a:xfrm>
            <a:off x="7115743" y="1254392"/>
            <a:ext cx="46887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Computational domain is </a:t>
            </a:r>
            <a:r>
              <a:rPr lang="en-US" altLang="zh-CN" dirty="0"/>
              <a:t>very</a:t>
            </a:r>
            <a:r>
              <a:rPr lang="zh-CN" altLang="en-US" dirty="0"/>
              <a:t> large in length, width and height;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Wind profile of the atmosphere boundary condition is required</a:t>
            </a:r>
            <a:r>
              <a:rPr lang="en-US" altLang="zh-CN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Coarse mesh is allowable for outer zone while fine mesh is required near building surfaces and ground surfaces;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Boundary layer is required when studying the wind performance at the pedestrian level.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F8D0A5-2806-4F12-8328-59C67361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58" y="1077892"/>
            <a:ext cx="6676182" cy="47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Hybrid mesh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4D0A2E-8560-4511-9128-4C62740E3951}"/>
              </a:ext>
            </a:extLst>
          </p:cNvPr>
          <p:cNvSpPr txBox="1"/>
          <p:nvPr/>
        </p:nvSpPr>
        <p:spPr>
          <a:xfrm>
            <a:off x="558959" y="1042737"/>
            <a:ext cx="6443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Solution to the problem:</a:t>
            </a:r>
          </a:p>
          <a:p>
            <a:r>
              <a:rPr lang="en-US" altLang="zh-CN" dirty="0"/>
              <a:t>Hybrid mesh – reduce the number of mesh and keep mesh quality</a:t>
            </a:r>
          </a:p>
          <a:p>
            <a:r>
              <a:rPr lang="en-US" altLang="zh-CN" dirty="0"/>
              <a:t>Outer zone – multiblock and structured grid</a:t>
            </a:r>
          </a:p>
          <a:p>
            <a:r>
              <a:rPr lang="en-US" altLang="zh-CN" dirty="0"/>
              <a:t>Inner zone – tetrahedral grid to capture building features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FC9A68-8B06-463A-9342-0B3E213D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" y="2786978"/>
            <a:ext cx="3800475" cy="33623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D82C04-6A21-4E83-99CC-428E11AE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419" y="3336486"/>
            <a:ext cx="3171825" cy="259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7E0DCA-74D0-4071-8347-F79E25791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822" y="2786978"/>
            <a:ext cx="3694078" cy="30282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33752E-14C5-4968-B0EA-B869B5582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118" y="317567"/>
            <a:ext cx="26384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4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B4C29-53EB-4B1A-BF0D-5AFC412F1FA5}"/>
              </a:ext>
            </a:extLst>
          </p:cNvPr>
          <p:cNvSpPr txBox="1">
            <a:spLocks/>
          </p:cNvSpPr>
          <p:nvPr/>
        </p:nvSpPr>
        <p:spPr>
          <a:xfrm>
            <a:off x="558959" y="365126"/>
            <a:ext cx="11245516" cy="4889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Arial" panose="020B0604020202020204" pitchFamily="34" charset="0"/>
                <a:ea typeface="AECOM Sans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Hybrid mesh</a:t>
            </a:r>
            <a:endParaRPr lang="zh-CN" altLang="en-US" sz="2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383E9DB-A3AE-466C-A0B1-CA0D2BB4E7CC}"/>
              </a:ext>
            </a:extLst>
          </p:cNvPr>
          <p:cNvSpPr/>
          <p:nvPr/>
        </p:nvSpPr>
        <p:spPr>
          <a:xfrm rot="5400000">
            <a:off x="214471" y="465905"/>
            <a:ext cx="333375" cy="28739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222973-64E4-4B6A-87EC-58B03D513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55"/>
          <a:stretch/>
        </p:blipFill>
        <p:spPr>
          <a:xfrm>
            <a:off x="7839857" y="365126"/>
            <a:ext cx="3620622" cy="27014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2D18FA-D413-4632-96F8-9F92ECFD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16" y="2309595"/>
            <a:ext cx="6944202" cy="37457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F1BE93-BE3E-4D97-AC39-329421A8C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55"/>
          <a:stretch/>
        </p:blipFill>
        <p:spPr>
          <a:xfrm>
            <a:off x="7792199" y="3318342"/>
            <a:ext cx="3668280" cy="27370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8291C80-7D6F-44BB-9A3C-61404969C343}"/>
              </a:ext>
            </a:extLst>
          </p:cNvPr>
          <p:cNvSpPr txBox="1"/>
          <p:nvPr/>
        </p:nvSpPr>
        <p:spPr>
          <a:xfrm>
            <a:off x="558959" y="1042737"/>
            <a:ext cx="6443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Solution to the problem:</a:t>
            </a:r>
          </a:p>
          <a:p>
            <a:r>
              <a:rPr lang="en-US" altLang="zh-CN" dirty="0"/>
              <a:t>Hybrid mesh – reduce the number of mesh and keep mesh quality</a:t>
            </a:r>
          </a:p>
          <a:p>
            <a:r>
              <a:rPr lang="en-US" altLang="zh-CN" dirty="0"/>
              <a:t>Outer zone – multiblock and structured grid</a:t>
            </a:r>
          </a:p>
          <a:p>
            <a:r>
              <a:rPr lang="en-US" altLang="zh-CN" dirty="0"/>
              <a:t>Inner zone – tetrahedral grid to capture building features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290959"/>
      </p:ext>
    </p:extLst>
  </p:cSld>
  <p:clrMapOvr>
    <a:masterClrMapping/>
  </p:clrMapOvr>
</p:sld>
</file>

<file path=ppt/theme/theme1.xml><?xml version="1.0" encoding="utf-8"?>
<a:theme xmlns:a="http://schemas.openxmlformats.org/drawingml/2006/main" name="AECOM-SUS (16-9) 2020">
  <a:themeElements>
    <a:clrScheme name="AECOM 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2"/>
      </a:accent1>
      <a:accent2>
        <a:srgbClr val="84BD00"/>
      </a:accent2>
      <a:accent3>
        <a:srgbClr val="F68B1F"/>
      </a:accent3>
      <a:accent4>
        <a:srgbClr val="9E007E"/>
      </a:accent4>
      <a:accent5>
        <a:srgbClr val="FFE512"/>
      </a:accent5>
      <a:accent6>
        <a:srgbClr val="8C8279"/>
      </a:accent6>
      <a:hlink>
        <a:srgbClr val="00B5E2"/>
      </a:hlink>
      <a:folHlink>
        <a:srgbClr val="9E007E"/>
      </a:folHlink>
    </a:clrScheme>
    <a:fontScheme name="AECOM Sans">
      <a:majorFont>
        <a:latin typeface="AECOM Sans"/>
        <a:ea typeface=""/>
        <a:cs typeface=""/>
      </a:majorFont>
      <a:minorFont>
        <a:latin typeface="AECO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ktiv Grotesk Trial" panose="020B0504020202020204" pitchFamily="34" charset="0"/>
            <a:cs typeface="Aktiv Grotesk Trial" panose="020B05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ECOM-SUS (16-9) 2020" id="{6FC04CAE-63BB-4216-8F90-F12AB3560879}" vid="{E4641E88-2CC1-4197-B7FF-459C484DB68C}"/>
    </a:ext>
  </a:extLst>
</a:theme>
</file>

<file path=ppt/theme/theme2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5E2"/>
      </a:accent1>
      <a:accent2>
        <a:srgbClr val="84BD4D"/>
      </a:accent2>
      <a:accent3>
        <a:srgbClr val="F68B1F"/>
      </a:accent3>
      <a:accent4>
        <a:srgbClr val="9E007E"/>
      </a:accent4>
      <a:accent5>
        <a:srgbClr val="FFE512"/>
      </a:accent5>
      <a:accent6>
        <a:srgbClr val="323E48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esentation Covers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5E2"/>
      </a:accent1>
      <a:accent2>
        <a:srgbClr val="84BD4D"/>
      </a:accent2>
      <a:accent3>
        <a:srgbClr val="F68B1F"/>
      </a:accent3>
      <a:accent4>
        <a:srgbClr val="9E007E"/>
      </a:accent4>
      <a:accent5>
        <a:srgbClr val="FFE512"/>
      </a:accent5>
      <a:accent6>
        <a:srgbClr val="323E48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02 Blue/Grey">
  <a:themeElements>
    <a:clrScheme name="AECOM">
      <a:dk1>
        <a:srgbClr val="000000"/>
      </a:dk1>
      <a:lt1>
        <a:srgbClr val="FFFFFF"/>
      </a:lt1>
      <a:dk2>
        <a:srgbClr val="323E48"/>
      </a:dk2>
      <a:lt2>
        <a:srgbClr val="E7E6E6"/>
      </a:lt2>
      <a:accent1>
        <a:srgbClr val="00B2D5"/>
      </a:accent1>
      <a:accent2>
        <a:srgbClr val="FFE32D"/>
      </a:accent2>
      <a:accent3>
        <a:srgbClr val="83BD00"/>
      </a:accent3>
      <a:accent4>
        <a:srgbClr val="F68A1F"/>
      </a:accent4>
      <a:accent5>
        <a:srgbClr val="9C0880"/>
      </a:accent5>
      <a:accent6>
        <a:srgbClr val="323E4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1 Blue/White">
  <a:themeElements>
    <a:clrScheme name="AECOM">
      <a:dk1>
        <a:srgbClr val="000000"/>
      </a:dk1>
      <a:lt1>
        <a:srgbClr val="FFFFFF"/>
      </a:lt1>
      <a:dk2>
        <a:srgbClr val="323E48"/>
      </a:dk2>
      <a:lt2>
        <a:srgbClr val="E7E6E6"/>
      </a:lt2>
      <a:accent1>
        <a:srgbClr val="00B2D5"/>
      </a:accent1>
      <a:accent2>
        <a:srgbClr val="FFE32D"/>
      </a:accent2>
      <a:accent3>
        <a:srgbClr val="83BD00"/>
      </a:accent3>
      <a:accent4>
        <a:srgbClr val="F68A1F"/>
      </a:accent4>
      <a:accent5>
        <a:srgbClr val="9C0880"/>
      </a:accent5>
      <a:accent6>
        <a:srgbClr val="323E4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ECOM-SUS (16-9) 2020 (@)">
  <a:themeElements>
    <a:clrScheme name="AECOM 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5E2"/>
      </a:accent1>
      <a:accent2>
        <a:srgbClr val="84BD00"/>
      </a:accent2>
      <a:accent3>
        <a:srgbClr val="F68B1F"/>
      </a:accent3>
      <a:accent4>
        <a:srgbClr val="9E007E"/>
      </a:accent4>
      <a:accent5>
        <a:srgbClr val="FFE512"/>
      </a:accent5>
      <a:accent6>
        <a:srgbClr val="8C8279"/>
      </a:accent6>
      <a:hlink>
        <a:srgbClr val="00B5E2"/>
      </a:hlink>
      <a:folHlink>
        <a:srgbClr val="9E007E"/>
      </a:folHlink>
    </a:clrScheme>
    <a:fontScheme name="AECOM Sans">
      <a:majorFont>
        <a:latin typeface="AECOM Sans"/>
        <a:ea typeface=""/>
        <a:cs typeface=""/>
      </a:majorFont>
      <a:minorFont>
        <a:latin typeface="AECO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smtClean="0">
            <a:latin typeface="Aktiv Grotesk Trial" panose="020B0504020202020204" pitchFamily="34" charset="0"/>
            <a:cs typeface="Aktiv Grotesk Trial" panose="020B05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ECOM-SUS (16-9) 2020 (@)" id="{21F5E9F3-2806-45A6-B51C-42FA9044D971}" vid="{2D77CA16-DFD5-43C3-8C03-00357A1A9430}"/>
    </a:ext>
  </a:extLst>
</a:theme>
</file>

<file path=ppt/theme/theme7.xml><?xml version="1.0" encoding="utf-8"?>
<a:theme xmlns:a="http://schemas.openxmlformats.org/drawingml/2006/main" name="1_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5E2"/>
      </a:accent1>
      <a:accent2>
        <a:srgbClr val="84BD4D"/>
      </a:accent2>
      <a:accent3>
        <a:srgbClr val="F68B1F"/>
      </a:accent3>
      <a:accent4>
        <a:srgbClr val="9E007E"/>
      </a:accent4>
      <a:accent5>
        <a:srgbClr val="FFE512"/>
      </a:accent5>
      <a:accent6>
        <a:srgbClr val="323E48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B5E2"/>
      </a:accent1>
      <a:accent2>
        <a:srgbClr val="84BD4D"/>
      </a:accent2>
      <a:accent3>
        <a:srgbClr val="F68B1F"/>
      </a:accent3>
      <a:accent4>
        <a:srgbClr val="9E007E"/>
      </a:accent4>
      <a:accent5>
        <a:srgbClr val="FFE512"/>
      </a:accent5>
      <a:accent6>
        <a:srgbClr val="323E48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AECOM-SUS (16-9) 2020</Template>
  <TotalTime>15292</TotalTime>
  <Words>548</Words>
  <Application>Microsoft Office PowerPoint</Application>
  <PresentationFormat>宽屏</PresentationFormat>
  <Paragraphs>80</Paragraphs>
  <Slides>14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System Font</vt:lpstr>
      <vt:lpstr>等线</vt:lpstr>
      <vt:lpstr>AECOM Sans</vt:lpstr>
      <vt:lpstr>Arial</vt:lpstr>
      <vt:lpstr>Calibri</vt:lpstr>
      <vt:lpstr>Calibri Light</vt:lpstr>
      <vt:lpstr>Courier New</vt:lpstr>
      <vt:lpstr>Wingdings</vt:lpstr>
      <vt:lpstr>AECOM-SUS (16-9) 2020</vt:lpstr>
      <vt:lpstr>Office Theme</vt:lpstr>
      <vt:lpstr>Presentation Covers</vt:lpstr>
      <vt:lpstr>02 Blue/Grey</vt:lpstr>
      <vt:lpstr>01 Blue/White</vt:lpstr>
      <vt:lpstr>AECOM-SUS (16-9) 2020 (@)</vt:lpstr>
      <vt:lpstr>1_Office Theme</vt:lpstr>
      <vt:lpstr>2_Office Theme</vt:lpstr>
      <vt:lpstr>Regular Research Meeting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Wang, Xin John</dc:creator>
  <cp:lastModifiedBy>Wang, Xin John</cp:lastModifiedBy>
  <cp:revision>329</cp:revision>
  <cp:lastPrinted>2020-10-20T04:22:13Z</cp:lastPrinted>
  <dcterms:created xsi:type="dcterms:W3CDTF">2020-10-20T04:21:09Z</dcterms:created>
  <dcterms:modified xsi:type="dcterms:W3CDTF">2021-03-21T09:40:43Z</dcterms:modified>
</cp:coreProperties>
</file>